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3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E815C-4989-4614-BD4E-6B719E1285B5}" type="datetimeFigureOut">
              <a:rPr lang="sl-SI" smtClean="0"/>
              <a:t>9.1.2018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6BF1-BFD3-495E-A57B-3390883243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765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A4F69B-441F-46CF-9389-EB199B59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E55243-F02D-4E0D-BB8D-50A1C595C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0E6B465-E82B-4AD4-947E-C6BA265A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2A02-CA3A-40CE-BAB0-72F58EA08D50}" type="datetime1">
              <a:rPr lang="sl-SI" smtClean="0"/>
              <a:t>9.1.2018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7BC295A-596D-499F-BCA6-F16D9930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2017-2018 </a:t>
            </a:r>
            <a:r>
              <a:rPr lang="en-US" dirty="0" err="1"/>
              <a:t>Hi.Tech</a:t>
            </a:r>
            <a:r>
              <a:rPr lang="en-US" dirty="0"/>
              <a:t> Slovenia. All Rights Reserved. </a:t>
            </a:r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005FD53-2079-4FB6-9A41-AFDE7A92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E52AECD-396E-41AC-9FA1-4332F9940A51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07" y="258041"/>
            <a:ext cx="1771650" cy="55245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957BC00D-BF64-4FD9-9B3E-99B3295353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41" y="205612"/>
            <a:ext cx="2054089" cy="657308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149B261B-4CFC-4B3D-BBD0-E2C7C7C897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369" y="205612"/>
            <a:ext cx="1771650" cy="55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9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026538-00E2-4089-B5AD-077C4359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3C71246-7A1F-41A7-BF48-6B7EE9BEF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77C38A1-AFF1-4075-BBA5-6F6F9DEB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310-BA86-4429-88FF-82BD7B8E82FC}" type="datetime1">
              <a:rPr lang="sl-SI" smtClean="0"/>
              <a:t>9.1.2018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004173-E542-4413-834A-12585656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09A6331-7076-49FD-BCD7-B1C6503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518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73B7B9F-B9A9-4C2D-A899-0CA8ACB0D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504ECE8-B109-4C62-A6CE-FFB070820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1404646-4864-4932-913D-ED14093E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683B-A34F-4A59-8F8C-6E7B874A5761}" type="datetime1">
              <a:rPr lang="sl-SI" smtClean="0"/>
              <a:t>9.1.2018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442EADB-AD28-4F6F-853A-4CA97EDA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8FF821A-A638-4DC6-8133-BF38DFC8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01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8F204E-4765-45EA-B5F4-E71C2CFC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389"/>
            <a:ext cx="10515600" cy="1115871"/>
          </a:xfrm>
        </p:spPr>
        <p:txBody>
          <a:bodyPr/>
          <a:lstStyle>
            <a:lvl1pPr>
              <a:defRPr b="1"/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CD6FC98-C8BB-46AF-B0BC-ADFF8E17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096" y="2159263"/>
            <a:ext cx="10515600" cy="40177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FA54906-19E8-422F-ACFD-FF5F0B19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0B5E-4EA5-46E9-8395-8A8C3033D56D}" type="datetime1">
              <a:rPr lang="sl-SI" smtClean="0"/>
              <a:t>9.1.2018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2D3CBEA-2B90-405C-A658-526038FE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DCA3849-35BF-443B-AC9B-B50A4BE2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49BF587B-B12A-4F50-801C-4C10146096B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07" y="258041"/>
            <a:ext cx="1771650" cy="55245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27A98A25-A832-4812-A82E-993F689D3E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41" y="205612"/>
            <a:ext cx="2054089" cy="657308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128BEC43-F1B8-4573-879D-D0B2EE1F88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369" y="205612"/>
            <a:ext cx="1771650" cy="55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4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41EFE-6560-4AD8-AC57-82C84391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24A01DD-91C5-4FCB-8656-0A2C8C894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CEF3E24-557D-4167-AB66-5046263B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1A0-5AE8-47D5-BBCE-B48C781F4FB5}" type="datetime1">
              <a:rPr lang="sl-SI" smtClean="0"/>
              <a:t>9.1.2018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A0E7678-E9A7-4FE4-B145-FB2A325E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2753314-354C-44BC-BD56-7BE16AA1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34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CBE44E-43A9-4AF8-B859-EAA999E3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B46753-7E52-4317-BB45-120FB6088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D2B2C64-4E77-4D5A-8A65-272E07BD4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F15E721-9968-4A9A-8C37-A9D2088C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1CEC-CBE7-466B-AE03-DCA08C25CCA0}" type="datetime1">
              <a:rPr lang="sl-SI" smtClean="0"/>
              <a:t>9.1.2018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2F6182B-B61C-41AF-A245-C732D759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94410FA-81F8-4453-B153-EDC393C2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95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8530FC-CD04-4F5F-86DA-69241FD6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F07512D-3000-49C5-8381-F90C13A0D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527FC85-150F-442B-AA00-5C7F82E06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24C8348-5A5F-4E34-8BBC-A51692C52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A4AFDAC-2EC0-4146-BD42-BDFA30B2E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15C16373-E78E-4F77-A292-E911DF0F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B491-B8F5-475B-9FD3-402D66A9FE60}" type="datetime1">
              <a:rPr lang="sl-SI" smtClean="0"/>
              <a:t>9.1.2018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F543FAC-70B4-4A4B-95BE-E147819E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7029494-6EE1-4931-90E8-7A506BCC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983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601F4D-9FD0-4A01-AD47-2D307FA9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465F95F-F995-49EE-956F-C43F05AB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E65A-D825-4DC7-8C48-66AEA8463BEC}" type="datetime1">
              <a:rPr lang="sl-SI" smtClean="0"/>
              <a:t>9.1.2018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F1F1A5F-F0A7-4E3C-ADF9-20553283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382DC4D-1B42-4B00-9422-AF8D2206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840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8FC7904C-80B2-4487-91FA-5D2675AA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8459-E49A-4101-A755-7642AE80E6D1}" type="datetime1">
              <a:rPr lang="sl-SI" smtClean="0"/>
              <a:t>9.1.2018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E60018B5-C475-4A5F-AE9F-7918CAFB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C9C058E-529B-4AF7-A89D-0304E162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2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32C08-A7C5-4CB5-83F5-C28F2AAF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DE2E99-8428-40D4-B7BB-97911F3AD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E817CEC-3757-42FC-A902-A2F84899E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4DAD1F0-749B-4506-A098-DC4870F6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5376-CCC4-448D-99B9-64D54F035AA7}" type="datetime1">
              <a:rPr lang="sl-SI" smtClean="0"/>
              <a:t>9.1.2018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DD5FD0F-48CA-4E36-9E14-42318E7D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7C449AA-3A0F-4DC6-AFAA-F703B0D3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86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F879B0-DE9B-47A9-9891-BC678E16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0D2B560-A71B-4CCF-8457-5EBAE7018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40D5987-5C71-4DC1-BA17-41C3440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63A9616-44D8-45F8-8ECC-B2A4FFCD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A8B9-053D-4829-9C24-0B2225872E53}" type="datetime1">
              <a:rPr lang="sl-SI" smtClean="0"/>
              <a:t>9.1.2018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3CB193-6513-4803-97D3-1CA72354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54F9E7C-BB88-4510-9487-A23FAFAE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817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E7304AB2-A59C-4225-B5D4-4DD57FE8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0447361-E7C1-4FE4-A485-914D7D112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8C86389-446E-43B6-BDD8-D65AE1B15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0442-1294-4F9F-A8FF-65CC9BFE4717}" type="datetime1">
              <a:rPr lang="sl-SI" smtClean="0"/>
              <a:t>9.1.2018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134FC4F-05FB-4943-A36B-7EC0710F7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2017-2018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0C57BE8-9FDF-4671-B922-56D85643A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26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7956F9-0C87-4FFA-AD7F-1A4D4DDC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8813"/>
            <a:ext cx="9144000" cy="1493795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chemeClr val="bg1">
                    <a:lumMod val="65000"/>
                  </a:schemeClr>
                </a:solidFill>
              </a:rPr>
              <a:t>Title</a:t>
            </a:r>
            <a:br>
              <a:rPr lang="sl-SI" b="1" dirty="0"/>
            </a:br>
            <a:r>
              <a:rPr lang="sl-SI" b="1" dirty="0"/>
              <a:t>EU H2020 2018-2020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E2FBDA-DC13-4025-9F87-79E9F7C96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6229"/>
            <a:ext cx="9144000" cy="2078954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tIns="144000" bIns="144000">
            <a:normAutofit fontScale="85000" lnSpcReduction="20000"/>
          </a:bodyPr>
          <a:lstStyle/>
          <a:p>
            <a:pPr algn="l"/>
            <a:r>
              <a:rPr lang="sl-SI" sz="2800" b="1" dirty="0" err="1"/>
              <a:t>Company</a:t>
            </a:r>
            <a:r>
              <a:rPr lang="sl-SI" sz="2800" b="1" dirty="0"/>
              <a:t> Name:</a:t>
            </a:r>
          </a:p>
          <a:p>
            <a:pPr algn="l"/>
            <a:r>
              <a:rPr lang="sl-SI" sz="2800" b="1" dirty="0" err="1"/>
              <a:t>Presenter</a:t>
            </a:r>
            <a:r>
              <a:rPr lang="sl-SI" sz="2800" b="1" dirty="0"/>
              <a:t>:</a:t>
            </a:r>
          </a:p>
          <a:p>
            <a:pPr algn="l"/>
            <a:r>
              <a:rPr lang="sl-SI" sz="2800" b="1" dirty="0" err="1"/>
              <a:t>Email</a:t>
            </a:r>
            <a:r>
              <a:rPr lang="sl-SI" sz="2800" b="1" dirty="0"/>
              <a:t>:</a:t>
            </a:r>
          </a:p>
          <a:p>
            <a:pPr algn="l"/>
            <a:r>
              <a:rPr lang="sl-SI" sz="2800" b="1" dirty="0" err="1"/>
              <a:t>Phone</a:t>
            </a:r>
            <a:r>
              <a:rPr lang="sl-SI" sz="2800" b="1" dirty="0"/>
              <a:t>:</a:t>
            </a:r>
          </a:p>
          <a:p>
            <a:pPr algn="l"/>
            <a:r>
              <a:rPr lang="sl-SI" sz="2800" b="1" dirty="0"/>
              <a:t>Date:</a:t>
            </a:r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0B54D3-AF92-4BAB-B7E8-2F207CAE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40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Call</a:t>
            </a:r>
            <a:r>
              <a:rPr lang="sl-SI" b="1" dirty="0"/>
              <a:t> 5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err="1"/>
              <a:t>Why</a:t>
            </a:r>
            <a:r>
              <a:rPr lang="sl-SI" dirty="0"/>
              <a:t> is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call</a:t>
            </a:r>
            <a:r>
              <a:rPr lang="sl-SI" dirty="0"/>
              <a:t> </a:t>
            </a:r>
            <a:r>
              <a:rPr lang="sl-SI" dirty="0" err="1"/>
              <a:t>interesting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topic</a:t>
            </a:r>
            <a:r>
              <a:rPr lang="sl-SI" dirty="0"/>
              <a:t>/problem to </a:t>
            </a:r>
            <a:r>
              <a:rPr lang="sl-SI" dirty="0" err="1"/>
              <a:t>solve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suggest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expect</a:t>
            </a:r>
            <a:r>
              <a:rPr lang="sl-SI" dirty="0"/>
              <a:t> as a </a:t>
            </a:r>
            <a:r>
              <a:rPr lang="sl-SI" dirty="0" err="1"/>
              <a:t>result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are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contributions</a:t>
            </a:r>
            <a:r>
              <a:rPr lang="sl-SI" dirty="0"/>
              <a:t>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project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Anything</a:t>
            </a:r>
            <a:r>
              <a:rPr lang="sl-SI" dirty="0"/>
              <a:t> </a:t>
            </a:r>
            <a:r>
              <a:rPr lang="sl-SI" dirty="0" err="1"/>
              <a:t>else</a:t>
            </a:r>
            <a:r>
              <a:rPr lang="sl-SI" dirty="0"/>
              <a:t>?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979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Company</a:t>
            </a:r>
            <a:r>
              <a:rPr lang="sl-SI" b="1" dirty="0"/>
              <a:t> Profile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About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company</a:t>
            </a:r>
            <a:r>
              <a:rPr lang="sl-SI" dirty="0"/>
              <a:t> (</a:t>
            </a:r>
            <a:r>
              <a:rPr lang="sl-SI" dirty="0" err="1"/>
              <a:t>numbers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facts</a:t>
            </a:r>
            <a:r>
              <a:rPr lang="sl-SI" dirty="0"/>
              <a:t>)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730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Products</a:t>
            </a:r>
            <a:r>
              <a:rPr lang="sl-SI" b="1" dirty="0"/>
              <a:t> / Technologies / </a:t>
            </a:r>
            <a:r>
              <a:rPr lang="sl-SI" b="1" dirty="0" err="1"/>
              <a:t>Solutions</a:t>
            </a:r>
            <a:r>
              <a:rPr lang="sl-SI" b="1" dirty="0"/>
              <a:t> </a:t>
            </a:r>
            <a:r>
              <a:rPr lang="sl-SI" b="1" dirty="0" err="1"/>
              <a:t>Brief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Describe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most </a:t>
            </a:r>
            <a:r>
              <a:rPr lang="sl-SI" dirty="0" err="1"/>
              <a:t>important</a:t>
            </a:r>
            <a:r>
              <a:rPr lang="sl-SI" dirty="0"/>
              <a:t> </a:t>
            </a:r>
            <a:r>
              <a:rPr lang="sl-SI" dirty="0" err="1"/>
              <a:t>offering</a:t>
            </a:r>
            <a:r>
              <a:rPr lang="sl-SI" dirty="0"/>
              <a:t> (one </a:t>
            </a:r>
            <a:r>
              <a:rPr lang="sl-SI" dirty="0" err="1"/>
              <a:t>page</a:t>
            </a:r>
            <a:r>
              <a:rPr lang="sl-SI" dirty="0"/>
              <a:t>)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4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EU </a:t>
            </a:r>
            <a:r>
              <a:rPr lang="sl-SI" dirty="0" err="1"/>
              <a:t>Projects</a:t>
            </a:r>
            <a:r>
              <a:rPr lang="sl-SI" dirty="0"/>
              <a:t> </a:t>
            </a:r>
            <a:r>
              <a:rPr lang="sl-SI" dirty="0" err="1"/>
              <a:t>References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Please</a:t>
            </a:r>
            <a:r>
              <a:rPr lang="sl-SI" dirty="0"/>
              <a:t> list up to 5 </a:t>
            </a:r>
            <a:r>
              <a:rPr lang="sl-SI" dirty="0" err="1"/>
              <a:t>your</a:t>
            </a:r>
            <a:r>
              <a:rPr lang="sl-SI" dirty="0"/>
              <a:t> most </a:t>
            </a:r>
            <a:r>
              <a:rPr lang="sl-SI" dirty="0" err="1"/>
              <a:t>important</a:t>
            </a:r>
            <a:r>
              <a:rPr lang="sl-SI" dirty="0"/>
              <a:t> EU </a:t>
            </a:r>
            <a:r>
              <a:rPr lang="sl-SI" dirty="0" err="1"/>
              <a:t>projects</a:t>
            </a:r>
            <a:r>
              <a:rPr lang="sl-SI" dirty="0"/>
              <a:t> (FP7, H2020, …) </a:t>
            </a:r>
            <a:r>
              <a:rPr lang="sl-SI" dirty="0" err="1"/>
              <a:t>references</a:t>
            </a:r>
            <a:r>
              <a:rPr lang="sl-SI" dirty="0"/>
              <a:t>.</a:t>
            </a:r>
          </a:p>
          <a:p>
            <a:r>
              <a:rPr lang="sl-SI" dirty="0" err="1"/>
              <a:t>Ref</a:t>
            </a:r>
            <a:r>
              <a:rPr lang="sl-SI" dirty="0"/>
              <a:t> 1</a:t>
            </a:r>
          </a:p>
          <a:p>
            <a:r>
              <a:rPr lang="sl-SI" dirty="0" err="1"/>
              <a:t>Ref</a:t>
            </a:r>
            <a:r>
              <a:rPr lang="sl-SI" dirty="0"/>
              <a:t> 2</a:t>
            </a:r>
          </a:p>
          <a:p>
            <a:r>
              <a:rPr lang="sl-SI" dirty="0" err="1"/>
              <a:t>Ref</a:t>
            </a:r>
            <a:r>
              <a:rPr lang="sl-SI" dirty="0"/>
              <a:t> 3</a:t>
            </a:r>
          </a:p>
          <a:p>
            <a:r>
              <a:rPr lang="sl-SI" dirty="0" err="1"/>
              <a:t>Ref</a:t>
            </a:r>
            <a:r>
              <a:rPr lang="sl-SI" dirty="0"/>
              <a:t> 4</a:t>
            </a:r>
          </a:p>
          <a:p>
            <a:r>
              <a:rPr lang="sl-SI" dirty="0" err="1"/>
              <a:t>Ref</a:t>
            </a:r>
            <a:r>
              <a:rPr lang="sl-SI" dirty="0"/>
              <a:t> 5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532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EU H2020 </a:t>
            </a:r>
            <a:r>
              <a:rPr lang="sl-SI" b="1" dirty="0" err="1"/>
              <a:t>Calls</a:t>
            </a:r>
            <a:r>
              <a:rPr lang="sl-SI" b="1" dirty="0"/>
              <a:t> </a:t>
            </a:r>
            <a:r>
              <a:rPr lang="sl-SI" b="1" dirty="0" err="1"/>
              <a:t>Interest</a:t>
            </a:r>
            <a:r>
              <a:rPr lang="sl-SI" b="1" dirty="0"/>
              <a:t> </a:t>
            </a:r>
            <a:r>
              <a:rPr lang="sl-SI" dirty="0"/>
              <a:t>-</a:t>
            </a:r>
            <a:r>
              <a:rPr lang="sl-SI" b="1" dirty="0"/>
              <a:t> </a:t>
            </a:r>
            <a:r>
              <a:rPr lang="sl-SI" b="1" dirty="0" err="1"/>
              <a:t>Shortlist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List up to 5 EU H2020 </a:t>
            </a:r>
            <a:r>
              <a:rPr lang="sl-SI" dirty="0" err="1"/>
              <a:t>Calls</a:t>
            </a:r>
            <a:r>
              <a:rPr lang="sl-SI" dirty="0"/>
              <a:t> from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highest</a:t>
            </a:r>
            <a:r>
              <a:rPr lang="sl-SI" dirty="0"/>
              <a:t> to </a:t>
            </a:r>
            <a:r>
              <a:rPr lang="sl-SI" dirty="0" err="1"/>
              <a:t>lowest</a:t>
            </a:r>
            <a:r>
              <a:rPr lang="sl-SI" dirty="0"/>
              <a:t> </a:t>
            </a:r>
            <a:r>
              <a:rPr lang="sl-SI" dirty="0" err="1"/>
              <a:t>priority</a:t>
            </a:r>
            <a:r>
              <a:rPr lang="sl-SI" dirty="0"/>
              <a:t>. </a:t>
            </a:r>
            <a:r>
              <a:rPr lang="sl-SI" dirty="0" err="1"/>
              <a:t>Please</a:t>
            </a:r>
            <a:r>
              <a:rPr lang="sl-SI" dirty="0"/>
              <a:t> </a:t>
            </a:r>
            <a:r>
              <a:rPr lang="sl-SI" dirty="0" err="1"/>
              <a:t>use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PDF file </a:t>
            </a:r>
            <a:r>
              <a:rPr lang="sl-SI" dirty="0" err="1"/>
              <a:t>attached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reference.</a:t>
            </a:r>
          </a:p>
          <a:p>
            <a:pPr marL="0" indent="0">
              <a:buNone/>
            </a:pPr>
            <a:r>
              <a:rPr lang="sl-SI" dirty="0" err="1"/>
              <a:t>Call</a:t>
            </a:r>
            <a:r>
              <a:rPr lang="sl-SI" dirty="0"/>
              <a:t> 1:</a:t>
            </a:r>
          </a:p>
          <a:p>
            <a:pPr marL="0" indent="0">
              <a:buNone/>
            </a:pPr>
            <a:r>
              <a:rPr lang="sl-SI" dirty="0" err="1"/>
              <a:t>Call</a:t>
            </a:r>
            <a:r>
              <a:rPr lang="sl-SI" dirty="0"/>
              <a:t> 2: </a:t>
            </a:r>
          </a:p>
          <a:p>
            <a:pPr marL="0" indent="0">
              <a:buNone/>
            </a:pPr>
            <a:r>
              <a:rPr lang="sl-SI" dirty="0" err="1"/>
              <a:t>Call</a:t>
            </a:r>
            <a:r>
              <a:rPr lang="sl-SI" dirty="0"/>
              <a:t> 3:</a:t>
            </a:r>
          </a:p>
          <a:p>
            <a:pPr marL="0" indent="0">
              <a:buNone/>
            </a:pPr>
            <a:r>
              <a:rPr lang="sl-SI" dirty="0" err="1"/>
              <a:t>Call</a:t>
            </a:r>
            <a:r>
              <a:rPr lang="sl-SI" dirty="0"/>
              <a:t> 4:</a:t>
            </a:r>
          </a:p>
          <a:p>
            <a:pPr marL="0" indent="0">
              <a:buNone/>
            </a:pPr>
            <a:r>
              <a:rPr lang="sl-SI" dirty="0" err="1"/>
              <a:t>Call</a:t>
            </a:r>
            <a:r>
              <a:rPr lang="sl-SI" dirty="0"/>
              <a:t> 5: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119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Call</a:t>
            </a:r>
            <a:r>
              <a:rPr lang="sl-SI" b="1" dirty="0"/>
              <a:t>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err="1"/>
              <a:t>Why</a:t>
            </a:r>
            <a:r>
              <a:rPr lang="sl-SI" dirty="0"/>
              <a:t> is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call</a:t>
            </a:r>
            <a:r>
              <a:rPr lang="sl-SI" dirty="0"/>
              <a:t> </a:t>
            </a:r>
            <a:r>
              <a:rPr lang="sl-SI" dirty="0" err="1"/>
              <a:t>interesting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topic</a:t>
            </a:r>
            <a:r>
              <a:rPr lang="sl-SI" dirty="0"/>
              <a:t>/problem to </a:t>
            </a:r>
            <a:r>
              <a:rPr lang="sl-SI" dirty="0" err="1"/>
              <a:t>solve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suggest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expect</a:t>
            </a:r>
            <a:r>
              <a:rPr lang="sl-SI" dirty="0"/>
              <a:t> as a </a:t>
            </a:r>
            <a:r>
              <a:rPr lang="sl-SI" dirty="0" err="1"/>
              <a:t>result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are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contributions</a:t>
            </a:r>
            <a:r>
              <a:rPr lang="sl-SI" dirty="0"/>
              <a:t>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project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Anything</a:t>
            </a:r>
            <a:r>
              <a:rPr lang="sl-SI" dirty="0"/>
              <a:t> </a:t>
            </a:r>
            <a:r>
              <a:rPr lang="sl-SI" dirty="0" err="1"/>
              <a:t>else</a:t>
            </a:r>
            <a:r>
              <a:rPr lang="sl-SI" dirty="0"/>
              <a:t>?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4295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Call</a:t>
            </a:r>
            <a:r>
              <a:rPr lang="sl-SI" b="1" dirty="0"/>
              <a:t> 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err="1"/>
              <a:t>Why</a:t>
            </a:r>
            <a:r>
              <a:rPr lang="sl-SI" dirty="0"/>
              <a:t> is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call</a:t>
            </a:r>
            <a:r>
              <a:rPr lang="sl-SI" dirty="0"/>
              <a:t> </a:t>
            </a:r>
            <a:r>
              <a:rPr lang="sl-SI" dirty="0" err="1"/>
              <a:t>interesting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topic</a:t>
            </a:r>
            <a:r>
              <a:rPr lang="sl-SI" dirty="0"/>
              <a:t>/problem to </a:t>
            </a:r>
            <a:r>
              <a:rPr lang="sl-SI" dirty="0" err="1"/>
              <a:t>solve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suggest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expect</a:t>
            </a:r>
            <a:r>
              <a:rPr lang="sl-SI" dirty="0"/>
              <a:t> as a </a:t>
            </a:r>
            <a:r>
              <a:rPr lang="sl-SI" dirty="0" err="1"/>
              <a:t>result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are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contributions</a:t>
            </a:r>
            <a:r>
              <a:rPr lang="sl-SI" dirty="0"/>
              <a:t>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project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Anything</a:t>
            </a:r>
            <a:r>
              <a:rPr lang="sl-SI" dirty="0"/>
              <a:t> </a:t>
            </a:r>
            <a:r>
              <a:rPr lang="sl-SI" dirty="0" err="1"/>
              <a:t>else</a:t>
            </a:r>
            <a:r>
              <a:rPr lang="sl-SI" dirty="0"/>
              <a:t>?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5950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Call</a:t>
            </a:r>
            <a:r>
              <a:rPr lang="sl-SI" b="1" dirty="0"/>
              <a:t> 3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err="1"/>
              <a:t>Why</a:t>
            </a:r>
            <a:r>
              <a:rPr lang="sl-SI" dirty="0"/>
              <a:t> is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call</a:t>
            </a:r>
            <a:r>
              <a:rPr lang="sl-SI" dirty="0"/>
              <a:t> </a:t>
            </a:r>
            <a:r>
              <a:rPr lang="sl-SI" dirty="0" err="1"/>
              <a:t>interesting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topic</a:t>
            </a:r>
            <a:r>
              <a:rPr lang="sl-SI" dirty="0"/>
              <a:t>/problem to </a:t>
            </a:r>
            <a:r>
              <a:rPr lang="sl-SI" dirty="0" err="1"/>
              <a:t>solve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suggest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expect</a:t>
            </a:r>
            <a:r>
              <a:rPr lang="sl-SI" dirty="0"/>
              <a:t> as a </a:t>
            </a:r>
            <a:r>
              <a:rPr lang="sl-SI" dirty="0" err="1"/>
              <a:t>result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are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contributions</a:t>
            </a:r>
            <a:r>
              <a:rPr lang="sl-SI" dirty="0"/>
              <a:t>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project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Anything</a:t>
            </a:r>
            <a:r>
              <a:rPr lang="sl-SI" dirty="0"/>
              <a:t> </a:t>
            </a:r>
            <a:r>
              <a:rPr lang="sl-SI" dirty="0" err="1"/>
              <a:t>else</a:t>
            </a:r>
            <a:r>
              <a:rPr lang="sl-SI" dirty="0"/>
              <a:t>?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562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Call</a:t>
            </a:r>
            <a:r>
              <a:rPr lang="sl-SI" b="1" dirty="0"/>
              <a:t> 4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err="1"/>
              <a:t>Why</a:t>
            </a:r>
            <a:r>
              <a:rPr lang="sl-SI" dirty="0"/>
              <a:t> is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call</a:t>
            </a:r>
            <a:r>
              <a:rPr lang="sl-SI" dirty="0"/>
              <a:t> </a:t>
            </a:r>
            <a:r>
              <a:rPr lang="sl-SI" dirty="0" err="1"/>
              <a:t>interesting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topic</a:t>
            </a:r>
            <a:r>
              <a:rPr lang="sl-SI" dirty="0"/>
              <a:t>/problem to </a:t>
            </a:r>
            <a:r>
              <a:rPr lang="sl-SI" dirty="0" err="1"/>
              <a:t>solve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suggest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do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expect</a:t>
            </a:r>
            <a:r>
              <a:rPr lang="sl-SI" dirty="0"/>
              <a:t> as a </a:t>
            </a:r>
            <a:r>
              <a:rPr lang="sl-SI" dirty="0" err="1"/>
              <a:t>result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What</a:t>
            </a:r>
            <a:r>
              <a:rPr lang="sl-SI" dirty="0"/>
              <a:t> are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contributions</a:t>
            </a:r>
            <a:r>
              <a:rPr lang="sl-SI" dirty="0"/>
              <a:t> to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project</a:t>
            </a:r>
            <a:r>
              <a:rPr lang="sl-SI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err="1"/>
              <a:t>Anything</a:t>
            </a:r>
            <a:r>
              <a:rPr lang="sl-SI" dirty="0"/>
              <a:t> </a:t>
            </a:r>
            <a:r>
              <a:rPr lang="sl-SI" dirty="0" err="1"/>
              <a:t>else</a:t>
            </a:r>
            <a:r>
              <a:rPr lang="sl-SI" dirty="0"/>
              <a:t>?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2017-2018 Hi.Tech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928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423</Words>
  <Application>Microsoft Office PowerPoint</Application>
  <PresentationFormat>Širokozaslonsko</PresentationFormat>
  <Paragraphs>64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Title EU H2020 2018-2020</vt:lpstr>
      <vt:lpstr>Company Profile</vt:lpstr>
      <vt:lpstr>Products / Technologies / Solutions Brief</vt:lpstr>
      <vt:lpstr>EU Projects References</vt:lpstr>
      <vt:lpstr>EU H2020 Calls Interest - Shortlist</vt:lpstr>
      <vt:lpstr>Call 1</vt:lpstr>
      <vt:lpstr>Call 2</vt:lpstr>
      <vt:lpstr>Call 3</vt:lpstr>
      <vt:lpstr>Call 4</vt:lpstr>
      <vt:lpstr>Call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Form Ganesha Workshop</dc:title>
  <dc:creator>Tomaž Vidonja</dc:creator>
  <cp:lastModifiedBy>Tomaž Vidonja</cp:lastModifiedBy>
  <cp:revision>8</cp:revision>
  <dcterms:created xsi:type="dcterms:W3CDTF">2017-10-16T06:48:51Z</dcterms:created>
  <dcterms:modified xsi:type="dcterms:W3CDTF">2018-01-09T07:12:12Z</dcterms:modified>
</cp:coreProperties>
</file>