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2" r:id="rId5"/>
    <p:sldId id="259" r:id="rId6"/>
    <p:sldId id="260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6" autoAdjust="0"/>
    <p:restoredTop sz="94660"/>
  </p:normalViewPr>
  <p:slideViewPr>
    <p:cSldViewPr snapToGrid="0">
      <p:cViewPr varScale="1">
        <p:scale>
          <a:sx n="62" d="100"/>
          <a:sy n="62" d="100"/>
        </p:scale>
        <p:origin x="38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FE815C-4989-4614-BD4E-6B719E1285B5}" type="datetimeFigureOut">
              <a:rPr lang="sl-SI" smtClean="0"/>
              <a:t>9.1.2018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8F6BF1-BFD3-495E-A57B-33908832436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97654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2A4F69B-441F-46CF-9389-EB199B59B0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71E55243-F02D-4E0D-BB8D-50A1C595C4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60E6B465-E82B-4AD4-947E-C6BA265A1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52A02-CA3A-40CE-BAB0-72F58EA08D50}" type="datetime1">
              <a:rPr lang="sl-SI" smtClean="0"/>
              <a:t>9.1.2018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C7BC295A-596D-499F-BCA6-F16D9930B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2017-2018 </a:t>
            </a:r>
            <a:r>
              <a:rPr lang="en-US" dirty="0" err="1"/>
              <a:t>Hi.Tech</a:t>
            </a:r>
            <a:r>
              <a:rPr lang="en-US" dirty="0"/>
              <a:t> Slovenia. All Rights Reserved. </a:t>
            </a:r>
            <a:endParaRPr lang="sl-SI" dirty="0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F005FD53-2079-4FB6-9A41-AFDE7A922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2B56-6770-4DC9-9C58-63478C1F24C6}" type="slidenum">
              <a:rPr lang="sl-SI" smtClean="0"/>
              <a:t>‹#›</a:t>
            </a:fld>
            <a:endParaRPr lang="sl-SI"/>
          </a:p>
        </p:txBody>
      </p:sp>
      <p:pic>
        <p:nvPicPr>
          <p:cNvPr id="7" name="Slika 6">
            <a:extLst>
              <a:ext uri="{FF2B5EF4-FFF2-40B4-BE49-F238E27FC236}">
                <a16:creationId xmlns:a16="http://schemas.microsoft.com/office/drawing/2014/main" id="{8E52AECD-396E-41AC-9FA1-4332F9940A51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8107" y="258041"/>
            <a:ext cx="1771650" cy="552450"/>
          </a:xfrm>
          <a:prstGeom prst="rect">
            <a:avLst/>
          </a:prstGeom>
        </p:spPr>
      </p:pic>
      <p:pic>
        <p:nvPicPr>
          <p:cNvPr id="10" name="Slika 9">
            <a:extLst>
              <a:ext uri="{FF2B5EF4-FFF2-40B4-BE49-F238E27FC236}">
                <a16:creationId xmlns:a16="http://schemas.microsoft.com/office/drawing/2014/main" id="{957BC00D-BF64-4FD9-9B3E-99B32953532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241" y="205612"/>
            <a:ext cx="2054089" cy="657308"/>
          </a:xfrm>
          <a:prstGeom prst="rect">
            <a:avLst/>
          </a:prstGeom>
        </p:spPr>
      </p:pic>
      <p:pic>
        <p:nvPicPr>
          <p:cNvPr id="12" name="Slika 11">
            <a:extLst>
              <a:ext uri="{FF2B5EF4-FFF2-40B4-BE49-F238E27FC236}">
                <a16:creationId xmlns:a16="http://schemas.microsoft.com/office/drawing/2014/main" id="{149B261B-4CFC-4B3D-BBD0-E2C7C7C897F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9369" y="205612"/>
            <a:ext cx="1771650" cy="556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999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8026538-00E2-4089-B5AD-077C43597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43C71246-7A1F-41A7-BF48-6B7EE9BEFC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277C38A1-AFF1-4075-BBA5-6F6F9DEB4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8310-BA86-4429-88FF-82BD7B8E82FC}" type="datetime1">
              <a:rPr lang="sl-SI" smtClean="0"/>
              <a:t>9.1.2018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20004173-E542-4413-834A-125856567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2017-2018 Hi.Tech Slovenia. All Rights Reserved. </a:t>
            </a:r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C09A6331-7076-49FD-BCD7-B1C650309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2B56-6770-4DC9-9C58-63478C1F24C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8518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773B7B9F-B9A9-4C2D-A899-0CA8ACB0D9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1504ECE8-B109-4C62-A6CE-FFB0708203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71404646-4864-4932-913D-ED14093E6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683B-A34F-4A59-8F8C-6E7B874A5761}" type="datetime1">
              <a:rPr lang="sl-SI" smtClean="0"/>
              <a:t>9.1.2018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D442EADB-AD28-4F6F-853A-4CA97EDAB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2017-2018 Hi.Tech Slovenia. All Rights Reserved. </a:t>
            </a:r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08FF821A-A638-4DC6-8133-BF38DFC8D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2B56-6770-4DC9-9C58-63478C1F24C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80168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08F204E-4765-45EA-B5F4-E71C2CFC1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23389"/>
            <a:ext cx="10515600" cy="1115871"/>
          </a:xfrm>
        </p:spPr>
        <p:txBody>
          <a:bodyPr/>
          <a:lstStyle>
            <a:lvl1pPr>
              <a:defRPr b="1"/>
            </a:lvl1pPr>
          </a:lstStyle>
          <a:p>
            <a:r>
              <a:rPr lang="sl-SI" dirty="0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CD6FC98-C8BB-46AF-B0BC-ADFF8E17F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7096" y="2159263"/>
            <a:ext cx="10515600" cy="401770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CFA54906-19E8-422F-ACFD-FF5F0B193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0B5E-4EA5-46E9-8395-8A8C3033D56D}" type="datetime1">
              <a:rPr lang="sl-SI" smtClean="0"/>
              <a:t>9.1.2018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C2D3CBEA-2B90-405C-A658-526038FEF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2017-2018 Hi.Tech Slovenia. All Rights Reserved. </a:t>
            </a:r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FDCA3849-35BF-443B-AC9B-B50A4BE28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2B56-6770-4DC9-9C58-63478C1F24C6}" type="slidenum">
              <a:rPr lang="sl-SI" smtClean="0"/>
              <a:t>‹#›</a:t>
            </a:fld>
            <a:endParaRPr lang="sl-SI"/>
          </a:p>
        </p:txBody>
      </p:sp>
      <p:pic>
        <p:nvPicPr>
          <p:cNvPr id="9" name="Slika 8">
            <a:extLst>
              <a:ext uri="{FF2B5EF4-FFF2-40B4-BE49-F238E27FC236}">
                <a16:creationId xmlns:a16="http://schemas.microsoft.com/office/drawing/2014/main" id="{49BF587B-B12A-4F50-801C-4C10146096B4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8107" y="258041"/>
            <a:ext cx="1771650" cy="552450"/>
          </a:xfrm>
          <a:prstGeom prst="rect">
            <a:avLst/>
          </a:prstGeom>
        </p:spPr>
      </p:pic>
      <p:pic>
        <p:nvPicPr>
          <p:cNvPr id="10" name="Slika 9">
            <a:extLst>
              <a:ext uri="{FF2B5EF4-FFF2-40B4-BE49-F238E27FC236}">
                <a16:creationId xmlns:a16="http://schemas.microsoft.com/office/drawing/2014/main" id="{27A98A25-A832-4812-A82E-993F689D3E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241" y="205612"/>
            <a:ext cx="2054089" cy="657308"/>
          </a:xfrm>
          <a:prstGeom prst="rect">
            <a:avLst/>
          </a:prstGeom>
        </p:spPr>
      </p:pic>
      <p:pic>
        <p:nvPicPr>
          <p:cNvPr id="11" name="Slika 10">
            <a:extLst>
              <a:ext uri="{FF2B5EF4-FFF2-40B4-BE49-F238E27FC236}">
                <a16:creationId xmlns:a16="http://schemas.microsoft.com/office/drawing/2014/main" id="{128BEC43-F1B8-4573-879D-D0B2EE1F885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9369" y="205612"/>
            <a:ext cx="1771650" cy="556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943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3F41EFE-6560-4AD8-AC57-82C843913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A24A01DD-91C5-4FCB-8656-0A2C8C8945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ACEF3E24-557D-4167-AB66-5046263BB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21A0-5AE8-47D5-BBCE-B48C781F4FB5}" type="datetime1">
              <a:rPr lang="sl-SI" smtClean="0"/>
              <a:t>9.1.2018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0A0E7678-E9A7-4FE4-B145-FB2A325E1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2017-2018 Hi.Tech Slovenia. All Rights Reserved. </a:t>
            </a:r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D2753314-354C-44BC-BD56-7BE16AA12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2B56-6770-4DC9-9C58-63478C1F24C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93403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6CBE44E-43A9-4AF8-B859-EAA999E32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54B46753-7E52-4317-BB45-120FB60889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2D2B2C64-4E77-4D5A-8A65-272E07BD46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9F15E721-9968-4A9A-8C37-A9D2088C0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51CEC-CBE7-466B-AE03-DCA08C25CCA0}" type="datetime1">
              <a:rPr lang="sl-SI" smtClean="0"/>
              <a:t>9.1.2018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D2F6182B-B61C-41AF-A245-C732D7590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2017-2018 Hi.Tech Slovenia. All Rights Reserved. </a:t>
            </a:r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F94410FA-81F8-4453-B153-EDC393C2B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2B56-6770-4DC9-9C58-63478C1F24C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80950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C8530FC-CD04-4F5F-86DA-69241FD6D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8F07512D-3000-49C5-8381-F90C13A0D9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8527FC85-150F-442B-AA00-5C7F82E068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C24C8348-5A5F-4E34-8BBC-A51692C52E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4A4AFDAC-2EC0-4146-BD42-BDFA30B2EC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15C16373-E78E-4F77-A292-E911DF0F3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5B491-B8F5-475B-9FD3-402D66A9FE60}" type="datetime1">
              <a:rPr lang="sl-SI" smtClean="0"/>
              <a:t>9.1.2018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CF543FAC-70B4-4A4B-95BE-E147819E5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2017-2018 Hi.Tech Slovenia. All Rights Reserved. </a:t>
            </a:r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A7029494-6EE1-4931-90E8-7A506BCC7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2B56-6770-4DC9-9C58-63478C1F24C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69832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E601F4D-9FD0-4A01-AD47-2D307FA98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6465F95F-F995-49EE-956F-C43F05AB1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E65A-D825-4DC7-8C48-66AEA8463BEC}" type="datetime1">
              <a:rPr lang="sl-SI" smtClean="0"/>
              <a:t>9.1.2018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1F1F1A5F-F0A7-4E3C-ADF9-20553283F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2017-2018 Hi.Tech Slovenia. All Rights Reserved. </a:t>
            </a:r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A382DC4D-1B42-4B00-9422-AF8D2206B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2B56-6770-4DC9-9C58-63478C1F24C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38406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8FC7904C-80B2-4487-91FA-5D2675AAE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D8459-E49A-4101-A755-7642AE80E6D1}" type="datetime1">
              <a:rPr lang="sl-SI" smtClean="0"/>
              <a:t>9.1.2018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E60018B5-C475-4A5F-AE9F-7918CAFB5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2017-2018 Hi.Tech Slovenia. All Rights Reserved. </a:t>
            </a:r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2C9C058E-529B-4AF7-A89D-0304E1626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2B56-6770-4DC9-9C58-63478C1F24C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10274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8632C08-A7C5-4CB5-83F5-C28F2AAF3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DDE2E99-8428-40D4-B7BB-97911F3AD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5E817CEC-3757-42FC-A902-A2F84899E8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84DAD1F0-749B-4506-A098-DC4870F6F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5376-CCC4-448D-99B9-64D54F035AA7}" type="datetime1">
              <a:rPr lang="sl-SI" smtClean="0"/>
              <a:t>9.1.2018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2DD5FD0F-48CA-4E36-9E14-42318E7DE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2017-2018 Hi.Tech Slovenia. All Rights Reserved. </a:t>
            </a:r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D7C449AA-3A0F-4DC6-AFAA-F703B0D37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2B56-6770-4DC9-9C58-63478C1F24C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1861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DF879B0-DE9B-47A9-9891-BC678E169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C0D2B560-A71B-4CCF-8457-5EBAE70183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540D5987-5C71-4DC1-BA17-41C3440E27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963A9616-44D8-45F8-8ECC-B2A4FFCD2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0A8B9-053D-4829-9C24-0B2225872E53}" type="datetime1">
              <a:rPr lang="sl-SI" smtClean="0"/>
              <a:t>9.1.2018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243CB193-6513-4803-97D3-1CA723546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2017-2018 Hi.Tech Slovenia. All Rights Reserved. </a:t>
            </a:r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254F9E7C-BB88-4510-9487-A23FAFAE1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2B56-6770-4DC9-9C58-63478C1F24C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28176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E7304AB2-A59C-4225-B5D4-4DD57FE8D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D0447361-E7C1-4FE4-A485-914D7D1124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58C86389-446E-43B6-BDD8-D65AE1B156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40442-1294-4F9F-A8FF-65CC9BFE4717}" type="datetime1">
              <a:rPr lang="sl-SI" smtClean="0"/>
              <a:t>9.1.2018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B134FC4F-05FB-4943-A36B-7EC0710F7E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2017-2018 Hi.Tech Slovenia. All Rights Reserved. </a:t>
            </a:r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60C57BE8-9FDF-4671-B922-56D85643A6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C2B56-6770-4DC9-9C58-63478C1F24C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42601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87956F9-0C87-4FFA-AD7F-1A4D4DDC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18813"/>
            <a:ext cx="9144000" cy="1493795"/>
          </a:xfrm>
        </p:spPr>
        <p:txBody>
          <a:bodyPr>
            <a:normAutofit fontScale="90000"/>
          </a:bodyPr>
          <a:lstStyle/>
          <a:p>
            <a:r>
              <a:rPr lang="sl-SI" b="1" dirty="0">
                <a:solidFill>
                  <a:schemeClr val="bg1">
                    <a:lumMod val="65000"/>
                  </a:schemeClr>
                </a:solidFill>
              </a:rPr>
              <a:t>Title</a:t>
            </a:r>
            <a:br>
              <a:rPr lang="sl-SI" b="1" dirty="0"/>
            </a:br>
            <a:r>
              <a:rPr lang="sl-SI" b="1" dirty="0"/>
              <a:t>EU H2020 2018-2020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26E2FBDA-DC13-4025-9F87-79E9F7C960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6229"/>
            <a:ext cx="9144000" cy="2078954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tIns="144000" bIns="144000">
            <a:normAutofit fontScale="85000" lnSpcReduction="20000"/>
          </a:bodyPr>
          <a:lstStyle/>
          <a:p>
            <a:pPr algn="l"/>
            <a:r>
              <a:rPr lang="sl-SI" sz="2800" b="1" dirty="0" err="1"/>
              <a:t>Company</a:t>
            </a:r>
            <a:r>
              <a:rPr lang="sl-SI" sz="2800" b="1" dirty="0"/>
              <a:t> Name:</a:t>
            </a:r>
          </a:p>
          <a:p>
            <a:pPr algn="l"/>
            <a:r>
              <a:rPr lang="sl-SI" sz="2800" b="1" dirty="0" err="1"/>
              <a:t>Presenter</a:t>
            </a:r>
            <a:r>
              <a:rPr lang="sl-SI" sz="2800" b="1" dirty="0"/>
              <a:t>:</a:t>
            </a:r>
          </a:p>
          <a:p>
            <a:pPr algn="l"/>
            <a:r>
              <a:rPr lang="sl-SI" sz="2800" b="1" dirty="0" err="1"/>
              <a:t>Email</a:t>
            </a:r>
            <a:r>
              <a:rPr lang="sl-SI" sz="2800" b="1" dirty="0"/>
              <a:t>:</a:t>
            </a:r>
          </a:p>
          <a:p>
            <a:pPr algn="l"/>
            <a:r>
              <a:rPr lang="sl-SI" sz="2800" b="1" dirty="0" err="1"/>
              <a:t>Phone</a:t>
            </a:r>
            <a:r>
              <a:rPr lang="sl-SI" sz="2800" b="1" dirty="0"/>
              <a:t>:</a:t>
            </a:r>
          </a:p>
          <a:p>
            <a:pPr algn="l"/>
            <a:r>
              <a:rPr lang="sl-SI" sz="2800" b="1" dirty="0"/>
              <a:t>Date:</a:t>
            </a:r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740B54D3-AF92-4BAB-B7E8-2F207CAEB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2017-2018 Hi.Tech Slovenia. All Rights Reserved. 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46409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E857657-39B0-49DD-9AB5-EA0D3310A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err="1"/>
              <a:t>Call</a:t>
            </a:r>
            <a:r>
              <a:rPr lang="sl-SI" b="1" dirty="0"/>
              <a:t> 5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B391AE8-78AB-4CF2-911B-5A272EBAD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l-SI" dirty="0" err="1"/>
              <a:t>Why</a:t>
            </a:r>
            <a:r>
              <a:rPr lang="sl-SI" dirty="0"/>
              <a:t> is </a:t>
            </a:r>
            <a:r>
              <a:rPr lang="sl-SI" dirty="0" err="1"/>
              <a:t>this</a:t>
            </a:r>
            <a:r>
              <a:rPr lang="sl-SI" dirty="0"/>
              <a:t> </a:t>
            </a:r>
            <a:r>
              <a:rPr lang="sl-SI" dirty="0" err="1"/>
              <a:t>call</a:t>
            </a:r>
            <a:r>
              <a:rPr lang="sl-SI" dirty="0"/>
              <a:t> </a:t>
            </a:r>
            <a:r>
              <a:rPr lang="sl-SI" dirty="0" err="1"/>
              <a:t>interesting</a:t>
            </a:r>
            <a:r>
              <a:rPr lang="sl-SI" dirty="0"/>
              <a:t> </a:t>
            </a:r>
            <a:r>
              <a:rPr lang="sl-SI" dirty="0" err="1"/>
              <a:t>for</a:t>
            </a:r>
            <a:r>
              <a:rPr lang="sl-SI" dirty="0"/>
              <a:t> </a:t>
            </a:r>
            <a:r>
              <a:rPr lang="sl-SI" dirty="0" err="1"/>
              <a:t>you</a:t>
            </a:r>
            <a:r>
              <a:rPr lang="sl-SI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 err="1"/>
              <a:t>What</a:t>
            </a:r>
            <a:r>
              <a:rPr lang="sl-SI" dirty="0"/>
              <a:t> </a:t>
            </a:r>
            <a:r>
              <a:rPr lang="sl-SI" dirty="0" err="1"/>
              <a:t>topic</a:t>
            </a:r>
            <a:r>
              <a:rPr lang="sl-SI" dirty="0"/>
              <a:t>/problem to </a:t>
            </a:r>
            <a:r>
              <a:rPr lang="sl-SI" dirty="0" err="1"/>
              <a:t>solve</a:t>
            </a:r>
            <a:r>
              <a:rPr lang="sl-SI" dirty="0"/>
              <a:t> do </a:t>
            </a:r>
            <a:r>
              <a:rPr lang="sl-SI" dirty="0" err="1"/>
              <a:t>you</a:t>
            </a:r>
            <a:r>
              <a:rPr lang="sl-SI" dirty="0"/>
              <a:t> </a:t>
            </a:r>
            <a:r>
              <a:rPr lang="sl-SI" dirty="0" err="1"/>
              <a:t>suggest</a:t>
            </a:r>
            <a:r>
              <a:rPr lang="sl-SI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 err="1"/>
              <a:t>What</a:t>
            </a:r>
            <a:r>
              <a:rPr lang="sl-SI" dirty="0"/>
              <a:t> do </a:t>
            </a:r>
            <a:r>
              <a:rPr lang="sl-SI" dirty="0" err="1"/>
              <a:t>you</a:t>
            </a:r>
            <a:r>
              <a:rPr lang="sl-SI" dirty="0"/>
              <a:t> </a:t>
            </a:r>
            <a:r>
              <a:rPr lang="sl-SI" dirty="0" err="1"/>
              <a:t>expect</a:t>
            </a:r>
            <a:r>
              <a:rPr lang="sl-SI" dirty="0"/>
              <a:t> as a </a:t>
            </a:r>
            <a:r>
              <a:rPr lang="sl-SI" dirty="0" err="1"/>
              <a:t>result</a:t>
            </a:r>
            <a:r>
              <a:rPr lang="sl-SI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 err="1"/>
              <a:t>What</a:t>
            </a:r>
            <a:r>
              <a:rPr lang="sl-SI" dirty="0"/>
              <a:t> are </a:t>
            </a:r>
            <a:r>
              <a:rPr lang="sl-SI" dirty="0" err="1"/>
              <a:t>your</a:t>
            </a:r>
            <a:r>
              <a:rPr lang="sl-SI" dirty="0"/>
              <a:t> </a:t>
            </a:r>
            <a:r>
              <a:rPr lang="sl-SI" dirty="0" err="1"/>
              <a:t>expected</a:t>
            </a:r>
            <a:r>
              <a:rPr lang="sl-SI" dirty="0"/>
              <a:t> </a:t>
            </a:r>
            <a:r>
              <a:rPr lang="sl-SI" dirty="0" err="1"/>
              <a:t>contributions</a:t>
            </a:r>
            <a:r>
              <a:rPr lang="sl-SI" dirty="0"/>
              <a:t> to </a:t>
            </a:r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/>
              <a:t>project</a:t>
            </a:r>
            <a:r>
              <a:rPr lang="sl-SI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 err="1"/>
              <a:t>Anything</a:t>
            </a:r>
            <a:r>
              <a:rPr lang="sl-SI" dirty="0"/>
              <a:t> </a:t>
            </a:r>
            <a:r>
              <a:rPr lang="sl-SI" dirty="0" err="1"/>
              <a:t>else</a:t>
            </a:r>
            <a:r>
              <a:rPr lang="sl-SI" dirty="0"/>
              <a:t>?</a:t>
            </a:r>
          </a:p>
          <a:p>
            <a:pPr marL="0" indent="0">
              <a:buNone/>
            </a:pPr>
            <a:endParaRPr lang="sl-SI" dirty="0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E64509BC-F02B-48FB-9383-B8C7D9555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2017-2018 Hi.Tech Slovenia. All Rights Reserved.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769790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E857657-39B0-49DD-9AB5-EA0D3310A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err="1"/>
              <a:t>Company</a:t>
            </a:r>
            <a:r>
              <a:rPr lang="sl-SI" b="1" dirty="0"/>
              <a:t> Profile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B391AE8-78AB-4CF2-911B-5A272EBAD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err="1"/>
              <a:t>About</a:t>
            </a:r>
            <a:r>
              <a:rPr lang="sl-SI" dirty="0"/>
              <a:t> </a:t>
            </a:r>
            <a:r>
              <a:rPr lang="sl-SI" dirty="0" err="1"/>
              <a:t>your</a:t>
            </a:r>
            <a:r>
              <a:rPr lang="sl-SI" dirty="0"/>
              <a:t> </a:t>
            </a:r>
            <a:r>
              <a:rPr lang="sl-SI" dirty="0" err="1"/>
              <a:t>company</a:t>
            </a:r>
            <a:r>
              <a:rPr lang="sl-SI" dirty="0"/>
              <a:t> (</a:t>
            </a:r>
            <a:r>
              <a:rPr lang="sl-SI" dirty="0" err="1"/>
              <a:t>numbers</a:t>
            </a:r>
            <a:r>
              <a:rPr lang="sl-SI" dirty="0"/>
              <a:t> </a:t>
            </a:r>
            <a:r>
              <a:rPr lang="sl-SI" dirty="0" err="1"/>
              <a:t>and</a:t>
            </a:r>
            <a:r>
              <a:rPr lang="sl-SI" dirty="0"/>
              <a:t> </a:t>
            </a:r>
            <a:r>
              <a:rPr lang="sl-SI" dirty="0" err="1"/>
              <a:t>facts</a:t>
            </a:r>
            <a:r>
              <a:rPr lang="sl-SI" dirty="0"/>
              <a:t>)</a:t>
            </a:r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E64509BC-F02B-48FB-9383-B8C7D9555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2017-2018 Hi.Tech Slovenia. All Rights Reserved.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787301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E857657-39B0-49DD-9AB5-EA0D3310A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err="1"/>
              <a:t>Products</a:t>
            </a:r>
            <a:r>
              <a:rPr lang="sl-SI" b="1" dirty="0"/>
              <a:t> / Technologies / </a:t>
            </a:r>
            <a:r>
              <a:rPr lang="sl-SI" b="1" dirty="0" err="1"/>
              <a:t>Solutions</a:t>
            </a:r>
            <a:r>
              <a:rPr lang="sl-SI" b="1" dirty="0"/>
              <a:t> </a:t>
            </a:r>
            <a:r>
              <a:rPr lang="sl-SI" b="1" dirty="0" err="1"/>
              <a:t>Brief</a:t>
            </a:r>
            <a:endParaRPr lang="sl-SI" b="1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B391AE8-78AB-4CF2-911B-5A272EBAD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err="1"/>
              <a:t>Describe</a:t>
            </a:r>
            <a:r>
              <a:rPr lang="sl-SI" dirty="0"/>
              <a:t> </a:t>
            </a:r>
            <a:r>
              <a:rPr lang="sl-SI" dirty="0" err="1"/>
              <a:t>your</a:t>
            </a:r>
            <a:r>
              <a:rPr lang="sl-SI" dirty="0"/>
              <a:t> most </a:t>
            </a:r>
            <a:r>
              <a:rPr lang="sl-SI" dirty="0" err="1"/>
              <a:t>important</a:t>
            </a:r>
            <a:r>
              <a:rPr lang="sl-SI" dirty="0"/>
              <a:t> </a:t>
            </a:r>
            <a:r>
              <a:rPr lang="sl-SI" dirty="0" err="1"/>
              <a:t>offering</a:t>
            </a:r>
            <a:r>
              <a:rPr lang="sl-SI" dirty="0"/>
              <a:t> (one </a:t>
            </a:r>
            <a:r>
              <a:rPr lang="sl-SI" dirty="0" err="1"/>
              <a:t>page</a:t>
            </a:r>
            <a:r>
              <a:rPr lang="sl-SI" dirty="0"/>
              <a:t>)</a:t>
            </a:r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E64509BC-F02B-48FB-9383-B8C7D9555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2017-2018 Hi.Tech Slovenia. All Rights Reserved.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1341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E857657-39B0-49DD-9AB5-EA0D3310A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EU </a:t>
            </a:r>
            <a:r>
              <a:rPr lang="sl-SI" dirty="0" err="1"/>
              <a:t>Projects</a:t>
            </a:r>
            <a:r>
              <a:rPr lang="sl-SI" dirty="0"/>
              <a:t> </a:t>
            </a:r>
            <a:r>
              <a:rPr lang="sl-SI" dirty="0" err="1"/>
              <a:t>References</a:t>
            </a:r>
            <a:endParaRPr lang="sl-SI" b="1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B391AE8-78AB-4CF2-911B-5A272EBAD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err="1"/>
              <a:t>Please</a:t>
            </a:r>
            <a:r>
              <a:rPr lang="sl-SI" dirty="0"/>
              <a:t> list up to 5 </a:t>
            </a:r>
            <a:r>
              <a:rPr lang="sl-SI" dirty="0" err="1"/>
              <a:t>your</a:t>
            </a:r>
            <a:r>
              <a:rPr lang="sl-SI" dirty="0"/>
              <a:t> most </a:t>
            </a:r>
            <a:r>
              <a:rPr lang="sl-SI" dirty="0" err="1"/>
              <a:t>important</a:t>
            </a:r>
            <a:r>
              <a:rPr lang="sl-SI" dirty="0"/>
              <a:t> EU </a:t>
            </a:r>
            <a:r>
              <a:rPr lang="sl-SI" dirty="0" err="1"/>
              <a:t>projects</a:t>
            </a:r>
            <a:r>
              <a:rPr lang="sl-SI" dirty="0"/>
              <a:t> (FP7, H2020, …) </a:t>
            </a:r>
            <a:r>
              <a:rPr lang="sl-SI" dirty="0" err="1"/>
              <a:t>references</a:t>
            </a:r>
            <a:r>
              <a:rPr lang="sl-SI" dirty="0"/>
              <a:t>.</a:t>
            </a:r>
          </a:p>
          <a:p>
            <a:r>
              <a:rPr lang="sl-SI" dirty="0" err="1"/>
              <a:t>Ref</a:t>
            </a:r>
            <a:r>
              <a:rPr lang="sl-SI" dirty="0"/>
              <a:t> 1</a:t>
            </a:r>
          </a:p>
          <a:p>
            <a:r>
              <a:rPr lang="sl-SI" dirty="0" err="1"/>
              <a:t>Ref</a:t>
            </a:r>
            <a:r>
              <a:rPr lang="sl-SI" dirty="0"/>
              <a:t> 2</a:t>
            </a:r>
          </a:p>
          <a:p>
            <a:r>
              <a:rPr lang="sl-SI" dirty="0" err="1"/>
              <a:t>Ref</a:t>
            </a:r>
            <a:r>
              <a:rPr lang="sl-SI" dirty="0"/>
              <a:t> 3</a:t>
            </a:r>
          </a:p>
          <a:p>
            <a:r>
              <a:rPr lang="sl-SI" dirty="0" err="1"/>
              <a:t>Ref</a:t>
            </a:r>
            <a:r>
              <a:rPr lang="sl-SI" dirty="0"/>
              <a:t> 4</a:t>
            </a:r>
          </a:p>
          <a:p>
            <a:r>
              <a:rPr lang="sl-SI" dirty="0" err="1"/>
              <a:t>Ref</a:t>
            </a:r>
            <a:r>
              <a:rPr lang="sl-SI" dirty="0"/>
              <a:t> 5</a:t>
            </a:r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E64509BC-F02B-48FB-9383-B8C7D9555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2017-2018 Hi.Tech Slovenia. All Rights Reserved.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525328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E857657-39B0-49DD-9AB5-EA0D3310A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/>
              <a:t>EU H2020 </a:t>
            </a:r>
            <a:r>
              <a:rPr lang="sl-SI" b="1" dirty="0" err="1"/>
              <a:t>Calls</a:t>
            </a:r>
            <a:r>
              <a:rPr lang="sl-SI" b="1" dirty="0"/>
              <a:t> </a:t>
            </a:r>
            <a:r>
              <a:rPr lang="sl-SI" b="1" dirty="0" err="1"/>
              <a:t>Interest</a:t>
            </a:r>
            <a:r>
              <a:rPr lang="sl-SI" b="1" dirty="0"/>
              <a:t> </a:t>
            </a:r>
            <a:r>
              <a:rPr lang="sl-SI" dirty="0"/>
              <a:t>-</a:t>
            </a:r>
            <a:r>
              <a:rPr lang="sl-SI" b="1" dirty="0"/>
              <a:t> </a:t>
            </a:r>
            <a:r>
              <a:rPr lang="sl-SI" b="1" dirty="0" err="1"/>
              <a:t>Shortlist</a:t>
            </a:r>
            <a:endParaRPr lang="sl-SI" b="1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B391AE8-78AB-4CF2-911B-5A272EBAD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/>
              <a:t>List up to 5 EU H2020 </a:t>
            </a:r>
            <a:r>
              <a:rPr lang="sl-SI" dirty="0" err="1"/>
              <a:t>Calls</a:t>
            </a:r>
            <a:r>
              <a:rPr lang="sl-SI" dirty="0"/>
              <a:t> from </a:t>
            </a:r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/>
              <a:t>highest</a:t>
            </a:r>
            <a:r>
              <a:rPr lang="sl-SI" dirty="0"/>
              <a:t> to </a:t>
            </a:r>
            <a:r>
              <a:rPr lang="sl-SI" dirty="0" err="1"/>
              <a:t>lowest</a:t>
            </a:r>
            <a:r>
              <a:rPr lang="sl-SI" dirty="0"/>
              <a:t> </a:t>
            </a:r>
            <a:r>
              <a:rPr lang="sl-SI" dirty="0" err="1"/>
              <a:t>priority</a:t>
            </a:r>
            <a:r>
              <a:rPr lang="sl-SI" dirty="0"/>
              <a:t>. </a:t>
            </a:r>
            <a:r>
              <a:rPr lang="sl-SI" dirty="0" err="1"/>
              <a:t>Please</a:t>
            </a:r>
            <a:r>
              <a:rPr lang="sl-SI" dirty="0"/>
              <a:t> </a:t>
            </a:r>
            <a:r>
              <a:rPr lang="sl-SI" dirty="0" err="1"/>
              <a:t>use</a:t>
            </a:r>
            <a:r>
              <a:rPr lang="sl-SI" dirty="0"/>
              <a:t> </a:t>
            </a:r>
            <a:r>
              <a:rPr lang="sl-SI" dirty="0" err="1"/>
              <a:t>the</a:t>
            </a:r>
            <a:r>
              <a:rPr lang="sl-SI" dirty="0"/>
              <a:t> PDF file </a:t>
            </a:r>
            <a:r>
              <a:rPr lang="sl-SI" dirty="0" err="1"/>
              <a:t>attached</a:t>
            </a:r>
            <a:r>
              <a:rPr lang="sl-SI" dirty="0"/>
              <a:t> </a:t>
            </a:r>
            <a:r>
              <a:rPr lang="sl-SI" dirty="0" err="1"/>
              <a:t>for</a:t>
            </a:r>
            <a:r>
              <a:rPr lang="sl-SI" dirty="0"/>
              <a:t> </a:t>
            </a:r>
            <a:r>
              <a:rPr lang="sl-SI" dirty="0" err="1"/>
              <a:t>the</a:t>
            </a:r>
            <a:r>
              <a:rPr lang="sl-SI" dirty="0"/>
              <a:t> reference.</a:t>
            </a:r>
          </a:p>
          <a:p>
            <a:pPr marL="0" indent="0">
              <a:buNone/>
            </a:pPr>
            <a:r>
              <a:rPr lang="sl-SI" dirty="0" err="1"/>
              <a:t>Call</a:t>
            </a:r>
            <a:r>
              <a:rPr lang="sl-SI" dirty="0"/>
              <a:t> 1:</a:t>
            </a:r>
          </a:p>
          <a:p>
            <a:pPr marL="0" indent="0">
              <a:buNone/>
            </a:pPr>
            <a:r>
              <a:rPr lang="sl-SI" dirty="0" err="1"/>
              <a:t>Call</a:t>
            </a:r>
            <a:r>
              <a:rPr lang="sl-SI" dirty="0"/>
              <a:t> 2: </a:t>
            </a:r>
          </a:p>
          <a:p>
            <a:pPr marL="0" indent="0">
              <a:buNone/>
            </a:pPr>
            <a:r>
              <a:rPr lang="sl-SI" dirty="0" err="1"/>
              <a:t>Call</a:t>
            </a:r>
            <a:r>
              <a:rPr lang="sl-SI" dirty="0"/>
              <a:t> 3:</a:t>
            </a:r>
          </a:p>
          <a:p>
            <a:pPr marL="0" indent="0">
              <a:buNone/>
            </a:pPr>
            <a:r>
              <a:rPr lang="sl-SI" dirty="0" err="1"/>
              <a:t>Call</a:t>
            </a:r>
            <a:r>
              <a:rPr lang="sl-SI" dirty="0"/>
              <a:t> 4:</a:t>
            </a:r>
          </a:p>
          <a:p>
            <a:pPr marL="0" indent="0">
              <a:buNone/>
            </a:pPr>
            <a:r>
              <a:rPr lang="sl-SI" dirty="0" err="1"/>
              <a:t>Call</a:t>
            </a:r>
            <a:r>
              <a:rPr lang="sl-SI" dirty="0"/>
              <a:t> 5:</a:t>
            </a:r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E64509BC-F02B-48FB-9383-B8C7D9555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2017-2018 Hi.Tech Slovenia. All Rights Reserved.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321191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E857657-39B0-49DD-9AB5-EA0D3310A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err="1"/>
              <a:t>Call</a:t>
            </a:r>
            <a:r>
              <a:rPr lang="sl-SI" b="1" dirty="0"/>
              <a:t> 1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B391AE8-78AB-4CF2-911B-5A272EBAD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l-SI" dirty="0" err="1"/>
              <a:t>Why</a:t>
            </a:r>
            <a:r>
              <a:rPr lang="sl-SI" dirty="0"/>
              <a:t> is </a:t>
            </a:r>
            <a:r>
              <a:rPr lang="sl-SI" dirty="0" err="1"/>
              <a:t>this</a:t>
            </a:r>
            <a:r>
              <a:rPr lang="sl-SI" dirty="0"/>
              <a:t> </a:t>
            </a:r>
            <a:r>
              <a:rPr lang="sl-SI" dirty="0" err="1"/>
              <a:t>call</a:t>
            </a:r>
            <a:r>
              <a:rPr lang="sl-SI" dirty="0"/>
              <a:t> </a:t>
            </a:r>
            <a:r>
              <a:rPr lang="sl-SI" dirty="0" err="1"/>
              <a:t>interesting</a:t>
            </a:r>
            <a:r>
              <a:rPr lang="sl-SI" dirty="0"/>
              <a:t> </a:t>
            </a:r>
            <a:r>
              <a:rPr lang="sl-SI" dirty="0" err="1"/>
              <a:t>for</a:t>
            </a:r>
            <a:r>
              <a:rPr lang="sl-SI" dirty="0"/>
              <a:t> </a:t>
            </a:r>
            <a:r>
              <a:rPr lang="sl-SI" dirty="0" err="1"/>
              <a:t>you</a:t>
            </a:r>
            <a:r>
              <a:rPr lang="sl-SI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 err="1"/>
              <a:t>What</a:t>
            </a:r>
            <a:r>
              <a:rPr lang="sl-SI" dirty="0"/>
              <a:t> </a:t>
            </a:r>
            <a:r>
              <a:rPr lang="sl-SI" dirty="0" err="1"/>
              <a:t>topic</a:t>
            </a:r>
            <a:r>
              <a:rPr lang="sl-SI" dirty="0"/>
              <a:t>/problem to </a:t>
            </a:r>
            <a:r>
              <a:rPr lang="sl-SI" dirty="0" err="1"/>
              <a:t>solve</a:t>
            </a:r>
            <a:r>
              <a:rPr lang="sl-SI" dirty="0"/>
              <a:t> do </a:t>
            </a:r>
            <a:r>
              <a:rPr lang="sl-SI" dirty="0" err="1"/>
              <a:t>you</a:t>
            </a:r>
            <a:r>
              <a:rPr lang="sl-SI" dirty="0"/>
              <a:t> </a:t>
            </a:r>
            <a:r>
              <a:rPr lang="sl-SI" dirty="0" err="1"/>
              <a:t>suggest</a:t>
            </a:r>
            <a:r>
              <a:rPr lang="sl-SI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 err="1"/>
              <a:t>What</a:t>
            </a:r>
            <a:r>
              <a:rPr lang="sl-SI" dirty="0"/>
              <a:t> do </a:t>
            </a:r>
            <a:r>
              <a:rPr lang="sl-SI" dirty="0" err="1"/>
              <a:t>you</a:t>
            </a:r>
            <a:r>
              <a:rPr lang="sl-SI" dirty="0"/>
              <a:t> </a:t>
            </a:r>
            <a:r>
              <a:rPr lang="sl-SI" dirty="0" err="1"/>
              <a:t>expect</a:t>
            </a:r>
            <a:r>
              <a:rPr lang="sl-SI" dirty="0"/>
              <a:t> as a </a:t>
            </a:r>
            <a:r>
              <a:rPr lang="sl-SI" dirty="0" err="1"/>
              <a:t>result</a:t>
            </a:r>
            <a:r>
              <a:rPr lang="sl-SI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 err="1"/>
              <a:t>What</a:t>
            </a:r>
            <a:r>
              <a:rPr lang="sl-SI" dirty="0"/>
              <a:t> are </a:t>
            </a:r>
            <a:r>
              <a:rPr lang="sl-SI" dirty="0" err="1"/>
              <a:t>your</a:t>
            </a:r>
            <a:r>
              <a:rPr lang="sl-SI" dirty="0"/>
              <a:t> </a:t>
            </a:r>
            <a:r>
              <a:rPr lang="sl-SI" dirty="0" err="1"/>
              <a:t>expected</a:t>
            </a:r>
            <a:r>
              <a:rPr lang="sl-SI" dirty="0"/>
              <a:t> </a:t>
            </a:r>
            <a:r>
              <a:rPr lang="sl-SI" dirty="0" err="1"/>
              <a:t>contributions</a:t>
            </a:r>
            <a:r>
              <a:rPr lang="sl-SI" dirty="0"/>
              <a:t> to </a:t>
            </a:r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/>
              <a:t>project</a:t>
            </a:r>
            <a:r>
              <a:rPr lang="sl-SI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 err="1"/>
              <a:t>Anything</a:t>
            </a:r>
            <a:r>
              <a:rPr lang="sl-SI" dirty="0"/>
              <a:t> </a:t>
            </a:r>
            <a:r>
              <a:rPr lang="sl-SI" dirty="0" err="1"/>
              <a:t>else</a:t>
            </a:r>
            <a:r>
              <a:rPr lang="sl-SI" dirty="0"/>
              <a:t>?</a:t>
            </a:r>
          </a:p>
          <a:p>
            <a:pPr marL="0" indent="0">
              <a:buNone/>
            </a:pPr>
            <a:endParaRPr lang="sl-SI" dirty="0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E64509BC-F02B-48FB-9383-B8C7D9555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2017-2018 Hi.Tech Slovenia. All Rights Reserved.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242959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E857657-39B0-49DD-9AB5-EA0D3310A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err="1"/>
              <a:t>Call</a:t>
            </a:r>
            <a:r>
              <a:rPr lang="sl-SI" b="1" dirty="0"/>
              <a:t> 2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B391AE8-78AB-4CF2-911B-5A272EBAD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l-SI" dirty="0" err="1"/>
              <a:t>Why</a:t>
            </a:r>
            <a:r>
              <a:rPr lang="sl-SI" dirty="0"/>
              <a:t> is </a:t>
            </a:r>
            <a:r>
              <a:rPr lang="sl-SI" dirty="0" err="1"/>
              <a:t>this</a:t>
            </a:r>
            <a:r>
              <a:rPr lang="sl-SI" dirty="0"/>
              <a:t> </a:t>
            </a:r>
            <a:r>
              <a:rPr lang="sl-SI" dirty="0" err="1"/>
              <a:t>call</a:t>
            </a:r>
            <a:r>
              <a:rPr lang="sl-SI" dirty="0"/>
              <a:t> </a:t>
            </a:r>
            <a:r>
              <a:rPr lang="sl-SI" dirty="0" err="1"/>
              <a:t>interesting</a:t>
            </a:r>
            <a:r>
              <a:rPr lang="sl-SI" dirty="0"/>
              <a:t> </a:t>
            </a:r>
            <a:r>
              <a:rPr lang="sl-SI" dirty="0" err="1"/>
              <a:t>for</a:t>
            </a:r>
            <a:r>
              <a:rPr lang="sl-SI" dirty="0"/>
              <a:t> </a:t>
            </a:r>
            <a:r>
              <a:rPr lang="sl-SI" dirty="0" err="1"/>
              <a:t>you</a:t>
            </a:r>
            <a:r>
              <a:rPr lang="sl-SI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 err="1"/>
              <a:t>What</a:t>
            </a:r>
            <a:r>
              <a:rPr lang="sl-SI" dirty="0"/>
              <a:t> </a:t>
            </a:r>
            <a:r>
              <a:rPr lang="sl-SI" dirty="0" err="1"/>
              <a:t>topic</a:t>
            </a:r>
            <a:r>
              <a:rPr lang="sl-SI" dirty="0"/>
              <a:t>/problem to </a:t>
            </a:r>
            <a:r>
              <a:rPr lang="sl-SI" dirty="0" err="1"/>
              <a:t>solve</a:t>
            </a:r>
            <a:r>
              <a:rPr lang="sl-SI" dirty="0"/>
              <a:t> do </a:t>
            </a:r>
            <a:r>
              <a:rPr lang="sl-SI" dirty="0" err="1"/>
              <a:t>you</a:t>
            </a:r>
            <a:r>
              <a:rPr lang="sl-SI" dirty="0"/>
              <a:t> </a:t>
            </a:r>
            <a:r>
              <a:rPr lang="sl-SI" dirty="0" err="1"/>
              <a:t>suggest</a:t>
            </a:r>
            <a:r>
              <a:rPr lang="sl-SI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 err="1"/>
              <a:t>What</a:t>
            </a:r>
            <a:r>
              <a:rPr lang="sl-SI" dirty="0"/>
              <a:t> do </a:t>
            </a:r>
            <a:r>
              <a:rPr lang="sl-SI" dirty="0" err="1"/>
              <a:t>you</a:t>
            </a:r>
            <a:r>
              <a:rPr lang="sl-SI" dirty="0"/>
              <a:t> </a:t>
            </a:r>
            <a:r>
              <a:rPr lang="sl-SI" dirty="0" err="1"/>
              <a:t>expect</a:t>
            </a:r>
            <a:r>
              <a:rPr lang="sl-SI" dirty="0"/>
              <a:t> as a </a:t>
            </a:r>
            <a:r>
              <a:rPr lang="sl-SI" dirty="0" err="1"/>
              <a:t>result</a:t>
            </a:r>
            <a:r>
              <a:rPr lang="sl-SI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 err="1"/>
              <a:t>What</a:t>
            </a:r>
            <a:r>
              <a:rPr lang="sl-SI" dirty="0"/>
              <a:t> are </a:t>
            </a:r>
            <a:r>
              <a:rPr lang="sl-SI" dirty="0" err="1"/>
              <a:t>your</a:t>
            </a:r>
            <a:r>
              <a:rPr lang="sl-SI" dirty="0"/>
              <a:t> </a:t>
            </a:r>
            <a:r>
              <a:rPr lang="sl-SI" dirty="0" err="1"/>
              <a:t>expected</a:t>
            </a:r>
            <a:r>
              <a:rPr lang="sl-SI" dirty="0"/>
              <a:t> </a:t>
            </a:r>
            <a:r>
              <a:rPr lang="sl-SI" dirty="0" err="1"/>
              <a:t>contributions</a:t>
            </a:r>
            <a:r>
              <a:rPr lang="sl-SI" dirty="0"/>
              <a:t> to </a:t>
            </a:r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/>
              <a:t>project</a:t>
            </a:r>
            <a:r>
              <a:rPr lang="sl-SI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 err="1"/>
              <a:t>Anything</a:t>
            </a:r>
            <a:r>
              <a:rPr lang="sl-SI" dirty="0"/>
              <a:t> </a:t>
            </a:r>
            <a:r>
              <a:rPr lang="sl-SI" dirty="0" err="1"/>
              <a:t>else</a:t>
            </a:r>
            <a:r>
              <a:rPr lang="sl-SI" dirty="0"/>
              <a:t>?</a:t>
            </a:r>
          </a:p>
          <a:p>
            <a:pPr marL="0" indent="0">
              <a:buNone/>
            </a:pPr>
            <a:endParaRPr lang="sl-SI" dirty="0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E64509BC-F02B-48FB-9383-B8C7D9555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2017-2018 Hi.Tech Slovenia. All Rights Reserved.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445950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E857657-39B0-49DD-9AB5-EA0D3310A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err="1"/>
              <a:t>Call</a:t>
            </a:r>
            <a:r>
              <a:rPr lang="sl-SI" b="1" dirty="0"/>
              <a:t> 3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B391AE8-78AB-4CF2-911B-5A272EBAD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l-SI" dirty="0" err="1"/>
              <a:t>Why</a:t>
            </a:r>
            <a:r>
              <a:rPr lang="sl-SI" dirty="0"/>
              <a:t> is </a:t>
            </a:r>
            <a:r>
              <a:rPr lang="sl-SI" dirty="0" err="1"/>
              <a:t>this</a:t>
            </a:r>
            <a:r>
              <a:rPr lang="sl-SI" dirty="0"/>
              <a:t> </a:t>
            </a:r>
            <a:r>
              <a:rPr lang="sl-SI" dirty="0" err="1"/>
              <a:t>call</a:t>
            </a:r>
            <a:r>
              <a:rPr lang="sl-SI" dirty="0"/>
              <a:t> </a:t>
            </a:r>
            <a:r>
              <a:rPr lang="sl-SI" dirty="0" err="1"/>
              <a:t>interesting</a:t>
            </a:r>
            <a:r>
              <a:rPr lang="sl-SI" dirty="0"/>
              <a:t> </a:t>
            </a:r>
            <a:r>
              <a:rPr lang="sl-SI" dirty="0" err="1"/>
              <a:t>for</a:t>
            </a:r>
            <a:r>
              <a:rPr lang="sl-SI" dirty="0"/>
              <a:t> </a:t>
            </a:r>
            <a:r>
              <a:rPr lang="sl-SI" dirty="0" err="1"/>
              <a:t>you</a:t>
            </a:r>
            <a:r>
              <a:rPr lang="sl-SI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 err="1"/>
              <a:t>What</a:t>
            </a:r>
            <a:r>
              <a:rPr lang="sl-SI" dirty="0"/>
              <a:t> </a:t>
            </a:r>
            <a:r>
              <a:rPr lang="sl-SI" dirty="0" err="1"/>
              <a:t>topic</a:t>
            </a:r>
            <a:r>
              <a:rPr lang="sl-SI" dirty="0"/>
              <a:t>/problem to </a:t>
            </a:r>
            <a:r>
              <a:rPr lang="sl-SI" dirty="0" err="1"/>
              <a:t>solve</a:t>
            </a:r>
            <a:r>
              <a:rPr lang="sl-SI" dirty="0"/>
              <a:t> do </a:t>
            </a:r>
            <a:r>
              <a:rPr lang="sl-SI" dirty="0" err="1"/>
              <a:t>you</a:t>
            </a:r>
            <a:r>
              <a:rPr lang="sl-SI" dirty="0"/>
              <a:t> </a:t>
            </a:r>
            <a:r>
              <a:rPr lang="sl-SI" dirty="0" err="1"/>
              <a:t>suggest</a:t>
            </a:r>
            <a:r>
              <a:rPr lang="sl-SI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 err="1"/>
              <a:t>What</a:t>
            </a:r>
            <a:r>
              <a:rPr lang="sl-SI" dirty="0"/>
              <a:t> do </a:t>
            </a:r>
            <a:r>
              <a:rPr lang="sl-SI" dirty="0" err="1"/>
              <a:t>you</a:t>
            </a:r>
            <a:r>
              <a:rPr lang="sl-SI" dirty="0"/>
              <a:t> </a:t>
            </a:r>
            <a:r>
              <a:rPr lang="sl-SI" dirty="0" err="1"/>
              <a:t>expect</a:t>
            </a:r>
            <a:r>
              <a:rPr lang="sl-SI" dirty="0"/>
              <a:t> as a </a:t>
            </a:r>
            <a:r>
              <a:rPr lang="sl-SI" dirty="0" err="1"/>
              <a:t>result</a:t>
            </a:r>
            <a:r>
              <a:rPr lang="sl-SI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 err="1"/>
              <a:t>What</a:t>
            </a:r>
            <a:r>
              <a:rPr lang="sl-SI" dirty="0"/>
              <a:t> are </a:t>
            </a:r>
            <a:r>
              <a:rPr lang="sl-SI" dirty="0" err="1"/>
              <a:t>your</a:t>
            </a:r>
            <a:r>
              <a:rPr lang="sl-SI" dirty="0"/>
              <a:t> </a:t>
            </a:r>
            <a:r>
              <a:rPr lang="sl-SI" dirty="0" err="1"/>
              <a:t>expected</a:t>
            </a:r>
            <a:r>
              <a:rPr lang="sl-SI" dirty="0"/>
              <a:t> </a:t>
            </a:r>
            <a:r>
              <a:rPr lang="sl-SI" dirty="0" err="1"/>
              <a:t>contributions</a:t>
            </a:r>
            <a:r>
              <a:rPr lang="sl-SI" dirty="0"/>
              <a:t> to </a:t>
            </a:r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/>
              <a:t>project</a:t>
            </a:r>
            <a:r>
              <a:rPr lang="sl-SI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 err="1"/>
              <a:t>Anything</a:t>
            </a:r>
            <a:r>
              <a:rPr lang="sl-SI" dirty="0"/>
              <a:t> </a:t>
            </a:r>
            <a:r>
              <a:rPr lang="sl-SI" dirty="0" err="1"/>
              <a:t>else</a:t>
            </a:r>
            <a:r>
              <a:rPr lang="sl-SI" dirty="0"/>
              <a:t>?</a:t>
            </a:r>
          </a:p>
          <a:p>
            <a:pPr marL="0" indent="0">
              <a:buNone/>
            </a:pPr>
            <a:endParaRPr lang="sl-SI" dirty="0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E64509BC-F02B-48FB-9383-B8C7D9555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2017-2018 Hi.Tech Slovenia. All Rights Reserved.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6756202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E857657-39B0-49DD-9AB5-EA0D3310A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err="1"/>
              <a:t>Call</a:t>
            </a:r>
            <a:r>
              <a:rPr lang="sl-SI" b="1" dirty="0"/>
              <a:t> 4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B391AE8-78AB-4CF2-911B-5A272EBAD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l-SI" dirty="0" err="1"/>
              <a:t>Why</a:t>
            </a:r>
            <a:r>
              <a:rPr lang="sl-SI" dirty="0"/>
              <a:t> is </a:t>
            </a:r>
            <a:r>
              <a:rPr lang="sl-SI" dirty="0" err="1"/>
              <a:t>this</a:t>
            </a:r>
            <a:r>
              <a:rPr lang="sl-SI" dirty="0"/>
              <a:t> </a:t>
            </a:r>
            <a:r>
              <a:rPr lang="sl-SI" dirty="0" err="1"/>
              <a:t>call</a:t>
            </a:r>
            <a:r>
              <a:rPr lang="sl-SI" dirty="0"/>
              <a:t> </a:t>
            </a:r>
            <a:r>
              <a:rPr lang="sl-SI" dirty="0" err="1"/>
              <a:t>interesting</a:t>
            </a:r>
            <a:r>
              <a:rPr lang="sl-SI" dirty="0"/>
              <a:t> </a:t>
            </a:r>
            <a:r>
              <a:rPr lang="sl-SI" dirty="0" err="1"/>
              <a:t>for</a:t>
            </a:r>
            <a:r>
              <a:rPr lang="sl-SI" dirty="0"/>
              <a:t> </a:t>
            </a:r>
            <a:r>
              <a:rPr lang="sl-SI" dirty="0" err="1"/>
              <a:t>you</a:t>
            </a:r>
            <a:r>
              <a:rPr lang="sl-SI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 err="1"/>
              <a:t>What</a:t>
            </a:r>
            <a:r>
              <a:rPr lang="sl-SI" dirty="0"/>
              <a:t> </a:t>
            </a:r>
            <a:r>
              <a:rPr lang="sl-SI" dirty="0" err="1"/>
              <a:t>topic</a:t>
            </a:r>
            <a:r>
              <a:rPr lang="sl-SI" dirty="0"/>
              <a:t>/problem to </a:t>
            </a:r>
            <a:r>
              <a:rPr lang="sl-SI" dirty="0" err="1"/>
              <a:t>solve</a:t>
            </a:r>
            <a:r>
              <a:rPr lang="sl-SI" dirty="0"/>
              <a:t> do </a:t>
            </a:r>
            <a:r>
              <a:rPr lang="sl-SI" dirty="0" err="1"/>
              <a:t>you</a:t>
            </a:r>
            <a:r>
              <a:rPr lang="sl-SI" dirty="0"/>
              <a:t> </a:t>
            </a:r>
            <a:r>
              <a:rPr lang="sl-SI" dirty="0" err="1"/>
              <a:t>suggest</a:t>
            </a:r>
            <a:r>
              <a:rPr lang="sl-SI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 err="1"/>
              <a:t>What</a:t>
            </a:r>
            <a:r>
              <a:rPr lang="sl-SI" dirty="0"/>
              <a:t> do </a:t>
            </a:r>
            <a:r>
              <a:rPr lang="sl-SI" dirty="0" err="1"/>
              <a:t>you</a:t>
            </a:r>
            <a:r>
              <a:rPr lang="sl-SI" dirty="0"/>
              <a:t> </a:t>
            </a:r>
            <a:r>
              <a:rPr lang="sl-SI" dirty="0" err="1"/>
              <a:t>expect</a:t>
            </a:r>
            <a:r>
              <a:rPr lang="sl-SI" dirty="0"/>
              <a:t> as a </a:t>
            </a:r>
            <a:r>
              <a:rPr lang="sl-SI" dirty="0" err="1"/>
              <a:t>result</a:t>
            </a:r>
            <a:r>
              <a:rPr lang="sl-SI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 err="1"/>
              <a:t>What</a:t>
            </a:r>
            <a:r>
              <a:rPr lang="sl-SI" dirty="0"/>
              <a:t> are </a:t>
            </a:r>
            <a:r>
              <a:rPr lang="sl-SI" dirty="0" err="1"/>
              <a:t>your</a:t>
            </a:r>
            <a:r>
              <a:rPr lang="sl-SI" dirty="0"/>
              <a:t> </a:t>
            </a:r>
            <a:r>
              <a:rPr lang="sl-SI" dirty="0" err="1"/>
              <a:t>expected</a:t>
            </a:r>
            <a:r>
              <a:rPr lang="sl-SI" dirty="0"/>
              <a:t> </a:t>
            </a:r>
            <a:r>
              <a:rPr lang="sl-SI" dirty="0" err="1"/>
              <a:t>contributions</a:t>
            </a:r>
            <a:r>
              <a:rPr lang="sl-SI" dirty="0"/>
              <a:t> to </a:t>
            </a:r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/>
              <a:t>project</a:t>
            </a:r>
            <a:r>
              <a:rPr lang="sl-SI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 err="1"/>
              <a:t>Anything</a:t>
            </a:r>
            <a:r>
              <a:rPr lang="sl-SI" dirty="0"/>
              <a:t> </a:t>
            </a:r>
            <a:r>
              <a:rPr lang="sl-SI" dirty="0" err="1"/>
              <a:t>else</a:t>
            </a:r>
            <a:r>
              <a:rPr lang="sl-SI" dirty="0"/>
              <a:t>?</a:t>
            </a:r>
          </a:p>
          <a:p>
            <a:pPr marL="0" indent="0">
              <a:buNone/>
            </a:pPr>
            <a:endParaRPr lang="sl-SI" dirty="0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E64509BC-F02B-48FB-9383-B8C7D9555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2017-2018 Hi.Tech Slovenia. All Rights Reserved.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679280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423</Words>
  <Application>Microsoft Office PowerPoint</Application>
  <PresentationFormat>Širokozaslonsko</PresentationFormat>
  <Paragraphs>64</Paragraphs>
  <Slides>10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Officeova tema</vt:lpstr>
      <vt:lpstr>Title EU H2020 2018-2020</vt:lpstr>
      <vt:lpstr>Company Profile</vt:lpstr>
      <vt:lpstr>Products / Technologies / Solutions Brief</vt:lpstr>
      <vt:lpstr>EU Projects References</vt:lpstr>
      <vt:lpstr>EU H2020 Calls Interest - Shortlist</vt:lpstr>
      <vt:lpstr>Call 1</vt:lpstr>
      <vt:lpstr>Call 2</vt:lpstr>
      <vt:lpstr>Call 3</vt:lpstr>
      <vt:lpstr>Call 4</vt:lpstr>
      <vt:lpstr>Call 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Form Ganesha Workshop</dc:title>
  <dc:creator>Tomaž Vidonja</dc:creator>
  <cp:lastModifiedBy>Tomaž Vidonja</cp:lastModifiedBy>
  <cp:revision>8</cp:revision>
  <dcterms:created xsi:type="dcterms:W3CDTF">2017-10-16T06:48:51Z</dcterms:created>
  <dcterms:modified xsi:type="dcterms:W3CDTF">2018-01-09T07:12:12Z</dcterms:modified>
</cp:coreProperties>
</file>