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39E"/>
    <a:srgbClr val="139AE8"/>
    <a:srgbClr val="FFFFFF"/>
    <a:srgbClr val="000000"/>
    <a:srgbClr val="7AB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32" autoAdjust="0"/>
    <p:restoredTop sz="86418"/>
  </p:normalViewPr>
  <p:slideViewPr>
    <p:cSldViewPr snapToGrid="0" snapToObjects="1">
      <p:cViewPr varScale="1">
        <p:scale>
          <a:sx n="85" d="100"/>
          <a:sy n="85" d="100"/>
        </p:scale>
        <p:origin x="235" y="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87B75-820C-CD42-9B2E-03D0473AC47F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FBBA2-3EF5-0F44-8F5A-E3E44098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26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94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3EECA-6619-70F7-462B-D80385095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84D0AC-6E5D-1E15-B91C-722B3F8185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CD4DC1-C0AA-ED14-BB83-1B0C296946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093AC-6135-FCDC-2EC0-EA3C388AE6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7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5262BB-1881-3713-F2C6-229CDEEB1F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59EC57-0649-6C3E-7E6B-96F7D13328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BBE581-1A85-5AD7-AD51-52E9D0210A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2C165D-8814-F3AB-7D47-18BCD37A3E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71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52AD56-33A4-B10C-B1B6-0DFFA8968F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E6FEE7-1A4C-8D0B-ECE2-31D277996A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A95C6DE-AEF0-BCE5-DBC1-2528B710AF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7C744F-0951-6C19-F832-5A2C271C3D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15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9AF64F-1F2D-AB46-D32F-1560DFF72F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43677C-534E-135B-F659-E6C9AE42EF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730474-500A-19EA-1902-77DDF26CC0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928CB8-EE9F-6370-5649-C32CB8B897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55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C768AF-1F2B-DECF-0D77-70E9A1C1C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8C841F4-5D8B-41C5-D82F-080AE5058F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E864C8-0FFE-E538-A8FD-19613DA58E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3ADD0-44BA-1EEF-A9E7-C0DA618E8E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05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3D3818-247B-9C07-712B-916C1D5A6F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F0441B-9D0C-5CF8-77D3-11F1C32A9B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A08AD9E-011C-50B8-ABF8-0F42CA69D7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33B99B-F2DE-B7BC-14A7-A75C3D1CCF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12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2065C3-B6FA-ACEC-694C-33270739D6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1E04755-3003-5D2E-CDB2-2455244EA1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025DE0-9E53-A1DA-BD7C-379437940F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82BD3-C594-6536-C9AF-D9CFAD6BCA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32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88AB22-4FFB-7036-FF7E-A377A2D19D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6B782F9-98C0-9308-5FC1-114D47E90D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BFF07A-52F3-B90C-8612-CCFDA0B3BA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0C2BE-FDE5-2A84-9A80-541FCF0ABA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87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5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1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6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2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46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76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0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7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0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9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1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0"/>
            <a:ext cx="12192001" cy="6858001"/>
          </a:xfrm>
          <a:prstGeom prst="rect">
            <a:avLst/>
          </a:prstGeom>
          <a:gradFill>
            <a:gsLst>
              <a:gs pos="0">
                <a:srgbClr val="139AE8"/>
              </a:gs>
              <a:gs pos="100000">
                <a:srgbClr val="7ABB3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93040" y="-10312741"/>
            <a:ext cx="15499415" cy="21447807"/>
          </a:xfrm>
          <a:prstGeom prst="rect">
            <a:avLst/>
          </a:prstGeom>
          <a:effectLst>
            <a:outerShdw blurRad="228600" dist="355600" dir="3000000" sx="99000" sy="99000" algn="tl" rotWithShape="0">
              <a:srgbClr val="139AE8">
                <a:alpha val="67000"/>
              </a:srgb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-113749" y="0"/>
            <a:ext cx="12305749" cy="102358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25" y="206961"/>
            <a:ext cx="3167269" cy="7056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121" y="-296808"/>
            <a:ext cx="7129669" cy="169705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61861" y="6538415"/>
            <a:ext cx="62682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100" dirty="0">
                <a:latin typeface="Arial" charset="0"/>
                <a:ea typeface="Arial" charset="0"/>
                <a:cs typeface="Arial" charset="0"/>
              </a:rPr>
              <a:t>Funded by the EU Union.</a:t>
            </a:r>
            <a:r>
              <a:rPr lang="en-GB" sz="1100" dirty="0">
                <a:latin typeface="Arial" charset="0"/>
                <a:ea typeface="Arial" charset="0"/>
                <a:cs typeface="Arial" charset="0"/>
              </a:rPr>
              <a:t> </a:t>
            </a:r>
            <a:endParaRPr lang="en-US" sz="11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xtBox 6">
            <a:extLst>
              <a:ext uri="{FF2B5EF4-FFF2-40B4-BE49-F238E27FC236}">
                <a16:creationId xmlns:a16="http://schemas.microsoft.com/office/drawing/2014/main" id="{4DC1EBA5-D83C-A9CC-2990-C879D4D6D4C5}"/>
              </a:ext>
            </a:extLst>
          </p:cNvPr>
          <p:cNvSpPr txBox="1"/>
          <p:nvPr/>
        </p:nvSpPr>
        <p:spPr>
          <a:xfrm>
            <a:off x="463825" y="1795840"/>
            <a:ext cx="5627486" cy="1200329"/>
          </a:xfrm>
          <a:prstGeom prst="rect">
            <a:avLst/>
          </a:prstGeom>
          <a:noFill/>
          <a:effectLst>
            <a:outerShdw blurRad="50800" dist="38100" dir="2700000" algn="tl" rotWithShape="0">
              <a:srgbClr val="139AE8"/>
            </a:outerShdw>
          </a:effectLst>
        </p:spPr>
        <p:txBody>
          <a:bodyPr wrap="square" rtlCol="0">
            <a:spAutoFit/>
          </a:bodyPr>
          <a:lstStyle/>
          <a:p>
            <a:r>
              <a:rPr lang="pl-PL" sz="3600" b="1" dirty="0" err="1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Name</a:t>
            </a:r>
            <a:r>
              <a:rPr lang="pl-PL" sz="36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 and logo of </a:t>
            </a:r>
            <a:r>
              <a:rPr lang="pl-PL" sz="3600" b="1" dirty="0" err="1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your</a:t>
            </a:r>
            <a:r>
              <a:rPr lang="pl-PL" sz="36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600" b="1" dirty="0" err="1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company</a:t>
            </a:r>
            <a:endParaRPr lang="en-US" sz="36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6" name="Rectángulo 7">
            <a:extLst>
              <a:ext uri="{FF2B5EF4-FFF2-40B4-BE49-F238E27FC236}">
                <a16:creationId xmlns:a16="http://schemas.microsoft.com/office/drawing/2014/main" id="{10A84A81-B4DB-8DAF-E293-DE080B9C3B6B}"/>
              </a:ext>
            </a:extLst>
          </p:cNvPr>
          <p:cNvSpPr/>
          <p:nvPr/>
        </p:nvSpPr>
        <p:spPr>
          <a:xfrm>
            <a:off x="548404" y="5855822"/>
            <a:ext cx="116195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>
                <a:solidFill>
                  <a:srgbClr val="FF0000"/>
                </a:solidFill>
                <a:latin typeface="Aileron" panose="00000500000000000000" pitchFamily="50" charset="0"/>
              </a:rPr>
              <a:t>NB: Total pitch deck should remain within 10 slides – each topic covering one page</a:t>
            </a:r>
          </a:p>
        </p:txBody>
      </p:sp>
    </p:spTree>
    <p:extLst>
      <p:ext uri="{BB962C8B-B14F-4D97-AF65-F5344CB8AC3E}">
        <p14:creationId xmlns:p14="http://schemas.microsoft.com/office/powerpoint/2010/main" val="1752076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5AA462-8DAF-FAF2-A40A-A7C7E00BB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62F0B-8C66-D0BE-0EA6-BA2D88FDB6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sl-SI" sz="48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TEAM</a:t>
            </a: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03E5EE-3E9F-E17E-7D06-8F6B8FCF36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FFABE1-1DDD-6778-C5C3-8718ED39AF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48A33F7A-A299-3F33-F131-1F3D836B1F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Present your team: education, relevant experience, domain expertise and their role in the company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7675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en-US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PROJECT IDEA</a:t>
            </a:r>
            <a:br>
              <a:rPr lang="en-US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</a:br>
            <a:br>
              <a:rPr lang="en-US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</a:b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C8262272-97C2-E2D1-3C7C-123E6CCB33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dirty="0" err="1"/>
              <a:t>Describe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project</a:t>
            </a:r>
            <a:r>
              <a:rPr lang="pl-PL" dirty="0"/>
              <a:t> idea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0085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3E5BBC-BFB1-124C-542D-4C32ABE38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965AC-9552-0C72-204E-D28AE9EADC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sl-SI" sz="48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PROBLEM</a:t>
            </a: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F5C3F8B-46D4-0838-9CF2-94F8726277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4112894-610D-949B-F423-17AB5D6A28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B324AFCD-D45F-B70A-065F-707815F2D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Describe what you are trying to solve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090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6C7F8-C080-3759-570F-7D3308AEB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35373-56B3-E1D7-A56E-1FD8CF9C5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sl-SI" sz="48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SOLUTION</a:t>
            </a: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14A92E2-82C6-5A40-A0D3-2B8DF605F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6CC7C94-1926-3954-E64F-18B95C8EE1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10190591-161E-765C-F9A9-1D68EDDB05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Describe how are you going to solve the problem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6650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B96135-2E60-7347-6EBF-A557BB877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A4E0A-DF95-E30F-200C-7CC93EBEA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sl-SI" sz="48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ADVANTAGES</a:t>
            </a: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A3E089-3989-64C0-0F8C-01E9DE3C4F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99C2BE0-8D4A-8F5F-9A3F-D90A1E0046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C3D1F0C5-6FC7-7331-E3E7-9F2CBC684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Describe what is innovative in your project idea and what makes it better compared to other solutions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8463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7EF76-2028-6888-F6D6-7BAE8492A2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4430C-D9D3-DB5C-4391-2B279E0FE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sl-SI" sz="48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MARKET OPPORTUNITY</a:t>
            </a: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E91699D-AFEC-E300-08E5-47891DFF72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AB4E4E3-BC3A-4F00-753B-FF3C15DA11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480A4E31-8CE8-FD58-5340-7C9F4E6A9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Define the market size and your target customers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8050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34C283-48D4-42D7-F4B5-AC7C75148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0922F-42BA-20C5-C2A7-CD2ED390DF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sl-SI" sz="48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MARKETING STRATEGY</a:t>
            </a: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DC81B6A-0167-B036-3028-C8D1B819F4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A2FB2E8-D611-211D-B042-FED941728C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9E55871D-8FAE-E160-8AFA-3546C5F68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Describe your competitors and how you can differentiate from them</a:t>
            </a:r>
            <a:r>
              <a:rPr lang="pl-PL" dirty="0"/>
              <a:t>. </a:t>
            </a:r>
            <a:r>
              <a:rPr lang="en-US" dirty="0"/>
              <a:t>Explain what are the most important channels and methods you will use to find customers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8207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CCFE01-9772-8E1C-92BE-1E20E37AA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B2F45-17AD-8610-6362-8C3C0D701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sl-SI" sz="48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REVENUE MODEL</a:t>
            </a: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BC46E55-7D78-5762-D12E-223E96E5B0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6E2A892-EE0A-6C42-F59A-6CD886C2EB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5E0CD0D6-BD45-F6B2-847E-7010FC5D2E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Define the pricing model and how you will make money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2781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D1B47-20ED-4EB5-25D3-2F1BE3DB44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AEEE9-D6F7-AAD4-13D1-BB39A3373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sl-SI" sz="48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FINANCE</a:t>
            </a: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38F5230-620F-C0A6-28C7-230DD92D0C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775B17C-F402-C48F-9754-232023B205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C5ACF3D9-149F-9578-632A-6279822CE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Include 3 year of financial projections considering market, customers, total revenue and total expenses.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8529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A3157A2BF1AFAB4C8B9938CB8E0B0E8C" ma:contentTypeVersion="15" ma:contentTypeDescription="Új dokumentum létrehozása." ma:contentTypeScope="" ma:versionID="40e3fb64405035aec39f1f8063eebe2a">
  <xsd:schema xmlns:xsd="http://www.w3.org/2001/XMLSchema" xmlns:xs="http://www.w3.org/2001/XMLSchema" xmlns:p="http://schemas.microsoft.com/office/2006/metadata/properties" xmlns:ns2="b27fc88e-fa78-4d53-a2f7-04b8ae9526f8" xmlns:ns3="14445554-ac06-4802-87ff-6029ee9f0206" targetNamespace="http://schemas.microsoft.com/office/2006/metadata/properties" ma:root="true" ma:fieldsID="64b1a3486645dd075dce6513490323d1" ns2:_="" ns3:_="">
    <xsd:import namespace="b27fc88e-fa78-4d53-a2f7-04b8ae9526f8"/>
    <xsd:import namespace="14445554-ac06-4802-87ff-6029ee9f02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7fc88e-fa78-4d53-a2f7-04b8ae9526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Képcímkék" ma:readOnly="false" ma:fieldId="{5cf76f15-5ced-4ddc-b409-7134ff3c332f}" ma:taxonomyMulti="true" ma:sspId="49e7af4d-62d6-459a-a95e-16fdcce6af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445554-ac06-4802-87ff-6029ee9f0206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60aa5bb4-30f4-4957-941e-037570c1758e}" ma:internalName="TaxCatchAll" ma:showField="CatchAllData" ma:web="14445554-ac06-4802-87ff-6029ee9f02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7fc88e-fa78-4d53-a2f7-04b8ae9526f8">
      <Terms xmlns="http://schemas.microsoft.com/office/infopath/2007/PartnerControls"/>
    </lcf76f155ced4ddcb4097134ff3c332f>
    <TaxCatchAll xmlns="14445554-ac06-4802-87ff-6029ee9f0206" xsi:nil="true"/>
  </documentManagement>
</p:properties>
</file>

<file path=customXml/itemProps1.xml><?xml version="1.0" encoding="utf-8"?>
<ds:datastoreItem xmlns:ds="http://schemas.openxmlformats.org/officeDocument/2006/customXml" ds:itemID="{131696A1-D27B-4326-B4C0-9B0407B2EC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063A85-F4F8-490F-98DF-0877D4CE45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7fc88e-fa78-4d53-a2f7-04b8ae9526f8"/>
    <ds:schemaRef ds:uri="14445554-ac06-4802-87ff-6029ee9f02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E03480-465D-4DF9-913B-CAF67BD92B9B}">
  <ds:schemaRefs>
    <ds:schemaRef ds:uri="http://schemas.microsoft.com/office/2006/metadata/properties"/>
    <ds:schemaRef ds:uri="http://schemas.microsoft.com/office/infopath/2007/PartnerControls"/>
    <ds:schemaRef ds:uri="b27fc88e-fa78-4d53-a2f7-04b8ae9526f8"/>
    <ds:schemaRef ds:uri="14445554-ac06-4802-87ff-6029ee9f020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2987</TotalTime>
  <Words>193</Words>
  <Application>Microsoft Office PowerPoint</Application>
  <PresentationFormat>Panoramiczny</PresentationFormat>
  <Paragraphs>48</Paragraphs>
  <Slides>10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Aileron</vt:lpstr>
      <vt:lpstr>Arial</vt:lpstr>
      <vt:lpstr>Arial Black</vt:lpstr>
      <vt:lpstr>Calibri</vt:lpstr>
      <vt:lpstr>Calibri Light</vt:lpstr>
      <vt:lpstr>Office Theme</vt:lpstr>
      <vt:lpstr>Prezentacja programu PowerPoint</vt:lpstr>
      <vt:lpstr>PROJECT IDEA  </vt:lpstr>
      <vt:lpstr> PROBLEM</vt:lpstr>
      <vt:lpstr> SOLUTION</vt:lpstr>
      <vt:lpstr> ADVANTAGES</vt:lpstr>
      <vt:lpstr> MARKET OPPORTUNITY</vt:lpstr>
      <vt:lpstr> MARKETING STRATEGY</vt:lpstr>
      <vt:lpstr> REVENUE MODEL</vt:lpstr>
      <vt:lpstr> FINANCE</vt:lpstr>
      <vt:lpstr> TEAM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Jarosław Parzuchowski</cp:lastModifiedBy>
  <cp:revision>268</cp:revision>
  <dcterms:created xsi:type="dcterms:W3CDTF">2023-11-24T09:32:41Z</dcterms:created>
  <dcterms:modified xsi:type="dcterms:W3CDTF">2024-12-17T11:10:53Z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0x010100A3157A2BF1AFAB4C8B9938CB8E0B0E8C</vt:lpwstr>
  </property>
  <property fmtid="{D5CDD505-2E9C-101B-9397-08002B2CF9AE}" pid="3" name="MediaServiceImageTags">
    <vt:lpwstr/>
  </property>
</Properties>
</file>